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 PENSEC" initials="WP" lastIdx="2" clrIdx="0">
    <p:extLst>
      <p:ext uri="{19B8F6BF-5375-455C-9EA6-DF929625EA0E}">
        <p15:presenceInfo xmlns:p15="http://schemas.microsoft.com/office/powerpoint/2012/main" userId="903597cd3f3235c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04A51E-FBC3-476D-AC19-E8DB3DCDF612}" v="47" dt="2021-09-07T21:09:58.3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PENSEC" userId="903597cd3f3235c5" providerId="LiveId" clId="{8104A51E-FBC3-476D-AC19-E8DB3DCDF612}"/>
    <pc:docChg chg="undo custSel addSld modSld sldOrd">
      <pc:chgData name="William PENSEC" userId="903597cd3f3235c5" providerId="LiveId" clId="{8104A51E-FBC3-476D-AC19-E8DB3DCDF612}" dt="2021-09-07T23:11:11.225" v="550" actId="313"/>
      <pc:docMkLst>
        <pc:docMk/>
      </pc:docMkLst>
      <pc:sldChg chg="addSp delSp modSp mod addCm modCm">
        <pc:chgData name="William PENSEC" userId="903597cd3f3235c5" providerId="LiveId" clId="{8104A51E-FBC3-476D-AC19-E8DB3DCDF612}" dt="2021-09-07T23:11:06.898" v="549" actId="313"/>
        <pc:sldMkLst>
          <pc:docMk/>
          <pc:sldMk cId="3426138996" sldId="256"/>
        </pc:sldMkLst>
        <pc:spChg chg="add mod">
          <ac:chgData name="William PENSEC" userId="903597cd3f3235c5" providerId="LiveId" clId="{8104A51E-FBC3-476D-AC19-E8DB3DCDF612}" dt="2021-08-24T09:30:04.410" v="23" actId="1076"/>
          <ac:spMkLst>
            <pc:docMk/>
            <pc:sldMk cId="3426138996" sldId="256"/>
            <ac:spMk id="14" creationId="{A10226E3-9C81-4F10-A83A-40371E7994D2}"/>
          </ac:spMkLst>
        </pc:spChg>
        <pc:spChg chg="add mod">
          <ac:chgData name="William PENSEC" userId="903597cd3f3235c5" providerId="LiveId" clId="{8104A51E-FBC3-476D-AC19-E8DB3DCDF612}" dt="2021-08-24T09:30:17.361" v="40" actId="1076"/>
          <ac:spMkLst>
            <pc:docMk/>
            <pc:sldMk cId="3426138996" sldId="256"/>
            <ac:spMk id="15" creationId="{9AA1B49E-BD0E-4898-BD0F-5833BFFF4C5C}"/>
          </ac:spMkLst>
        </pc:spChg>
        <pc:spChg chg="add mod">
          <ac:chgData name="William PENSEC" userId="903597cd3f3235c5" providerId="LiveId" clId="{8104A51E-FBC3-476D-AC19-E8DB3DCDF612}" dt="2021-08-24T09:30:33.916" v="61" actId="1076"/>
          <ac:spMkLst>
            <pc:docMk/>
            <pc:sldMk cId="3426138996" sldId="256"/>
            <ac:spMk id="16" creationId="{1B6B7308-561F-4A3A-B224-588A257D1A55}"/>
          </ac:spMkLst>
        </pc:spChg>
        <pc:spChg chg="add mod">
          <ac:chgData name="William PENSEC" userId="903597cd3f3235c5" providerId="LiveId" clId="{8104A51E-FBC3-476D-AC19-E8DB3DCDF612}" dt="2021-08-24T10:05:20.072" v="269" actId="122"/>
          <ac:spMkLst>
            <pc:docMk/>
            <pc:sldMk cId="3426138996" sldId="256"/>
            <ac:spMk id="17" creationId="{BD1745E3-C696-47BB-9B95-974018CEC0D9}"/>
          </ac:spMkLst>
        </pc:spChg>
        <pc:spChg chg="add mod">
          <ac:chgData name="William PENSEC" userId="903597cd3f3235c5" providerId="LiveId" clId="{8104A51E-FBC3-476D-AC19-E8DB3DCDF612}" dt="2021-08-24T09:42:30.587" v="224" actId="1076"/>
          <ac:spMkLst>
            <pc:docMk/>
            <pc:sldMk cId="3426138996" sldId="256"/>
            <ac:spMk id="18" creationId="{DD373B1D-9463-4AF4-863E-1B37516DA770}"/>
          </ac:spMkLst>
        </pc:spChg>
        <pc:spChg chg="add mod">
          <ac:chgData name="William PENSEC" userId="903597cd3f3235c5" providerId="LiveId" clId="{8104A51E-FBC3-476D-AC19-E8DB3DCDF612}" dt="2021-08-24T09:42:23.500" v="223" actId="1076"/>
          <ac:spMkLst>
            <pc:docMk/>
            <pc:sldMk cId="3426138996" sldId="256"/>
            <ac:spMk id="25" creationId="{DDA6C549-AF78-4BC8-82A5-DD3CC96EB96E}"/>
          </ac:spMkLst>
        </pc:spChg>
        <pc:spChg chg="add mod">
          <ac:chgData name="William PENSEC" userId="903597cd3f3235c5" providerId="LiveId" clId="{8104A51E-FBC3-476D-AC19-E8DB3DCDF612}" dt="2021-09-07T23:11:06.898" v="549" actId="313"/>
          <ac:spMkLst>
            <pc:docMk/>
            <pc:sldMk cId="3426138996" sldId="256"/>
            <ac:spMk id="30" creationId="{E05B245D-14E0-4677-AF79-BF7E2A0F0D64}"/>
          </ac:spMkLst>
        </pc:spChg>
        <pc:spChg chg="add del mod">
          <ac:chgData name="William PENSEC" userId="903597cd3f3235c5" providerId="LiveId" clId="{8104A51E-FBC3-476D-AC19-E8DB3DCDF612}" dt="2021-08-24T09:45:53.093" v="241" actId="478"/>
          <ac:spMkLst>
            <pc:docMk/>
            <pc:sldMk cId="3426138996" sldId="256"/>
            <ac:spMk id="31" creationId="{B0D306F1-12E8-4712-B6F4-52A321AAEE8F}"/>
          </ac:spMkLst>
        </pc:spChg>
        <pc:graphicFrameChg chg="mod">
          <ac:chgData name="William PENSEC" userId="903597cd3f3235c5" providerId="LiveId" clId="{8104A51E-FBC3-476D-AC19-E8DB3DCDF612}" dt="2021-08-24T09:42:35.963" v="225" actId="1076"/>
          <ac:graphicFrameMkLst>
            <pc:docMk/>
            <pc:sldMk cId="3426138996" sldId="256"/>
            <ac:graphicFrameMk id="6" creationId="{0ED92AF9-A80A-4351-81E2-00E5FAEEA799}"/>
          </ac:graphicFrameMkLst>
        </pc:graphicFrameChg>
        <pc:picChg chg="mod">
          <ac:chgData name="William PENSEC" userId="903597cd3f3235c5" providerId="LiveId" clId="{8104A51E-FBC3-476D-AC19-E8DB3DCDF612}" dt="2021-08-24T09:46:05.149" v="242" actId="1076"/>
          <ac:picMkLst>
            <pc:docMk/>
            <pc:sldMk cId="3426138996" sldId="256"/>
            <ac:picMk id="11" creationId="{BA2EB5B3-F088-4B16-8C54-2C20E4E271BD}"/>
          </ac:picMkLst>
        </pc:picChg>
        <pc:picChg chg="mod">
          <ac:chgData name="William PENSEC" userId="903597cd3f3235c5" providerId="LiveId" clId="{8104A51E-FBC3-476D-AC19-E8DB3DCDF612}" dt="2021-08-24T09:42:15.627" v="221" actId="1076"/>
          <ac:picMkLst>
            <pc:docMk/>
            <pc:sldMk cId="3426138996" sldId="256"/>
            <ac:picMk id="13" creationId="{2FD0D5B1-B0F3-45EA-A52B-A403302D3EDE}"/>
          </ac:picMkLst>
        </pc:picChg>
        <pc:cxnChg chg="add mod">
          <ac:chgData name="William PENSEC" userId="903597cd3f3235c5" providerId="LiveId" clId="{8104A51E-FBC3-476D-AC19-E8DB3DCDF612}" dt="2021-08-24T09:46:15.548" v="244" actId="14100"/>
          <ac:cxnSpMkLst>
            <pc:docMk/>
            <pc:sldMk cId="3426138996" sldId="256"/>
            <ac:cxnSpMk id="20" creationId="{FF425407-CABB-41EB-A002-B4494F19ED21}"/>
          </ac:cxnSpMkLst>
        </pc:cxnChg>
        <pc:cxnChg chg="add mod">
          <ac:chgData name="William PENSEC" userId="903597cd3f3235c5" providerId="LiveId" clId="{8104A51E-FBC3-476D-AC19-E8DB3DCDF612}" dt="2021-08-24T09:46:05.149" v="242" actId="1076"/>
          <ac:cxnSpMkLst>
            <pc:docMk/>
            <pc:sldMk cId="3426138996" sldId="256"/>
            <ac:cxnSpMk id="22" creationId="{5AD53C61-4769-4379-BDB8-CD441712087C}"/>
          </ac:cxnSpMkLst>
        </pc:cxnChg>
        <pc:cxnChg chg="add mod">
          <ac:chgData name="William PENSEC" userId="903597cd3f3235c5" providerId="LiveId" clId="{8104A51E-FBC3-476D-AC19-E8DB3DCDF612}" dt="2021-08-24T09:46:05.149" v="242" actId="1076"/>
          <ac:cxnSpMkLst>
            <pc:docMk/>
            <pc:sldMk cId="3426138996" sldId="256"/>
            <ac:cxnSpMk id="24" creationId="{F5C3CD03-A365-4BC6-B741-3131AEBBE56F}"/>
          </ac:cxnSpMkLst>
        </pc:cxnChg>
        <pc:cxnChg chg="add mod">
          <ac:chgData name="William PENSEC" userId="903597cd3f3235c5" providerId="LiveId" clId="{8104A51E-FBC3-476D-AC19-E8DB3DCDF612}" dt="2021-08-24T09:46:05.149" v="242" actId="1076"/>
          <ac:cxnSpMkLst>
            <pc:docMk/>
            <pc:sldMk cId="3426138996" sldId="256"/>
            <ac:cxnSpMk id="27" creationId="{B2F9BB08-4817-4C75-8C4D-4D24DBA8F444}"/>
          </ac:cxnSpMkLst>
        </pc:cxnChg>
      </pc:sldChg>
      <pc:sldChg chg="addSp delSp modSp new mod addCm modCm">
        <pc:chgData name="William PENSEC" userId="903597cd3f3235c5" providerId="LiveId" clId="{8104A51E-FBC3-476D-AC19-E8DB3DCDF612}" dt="2021-09-07T20:24:24.563" v="439" actId="478"/>
        <pc:sldMkLst>
          <pc:docMk/>
          <pc:sldMk cId="364516204" sldId="257"/>
        </pc:sldMkLst>
        <pc:spChg chg="del mod">
          <ac:chgData name="William PENSEC" userId="903597cd3f3235c5" providerId="LiveId" clId="{8104A51E-FBC3-476D-AC19-E8DB3DCDF612}" dt="2021-08-24T09:49:55.645" v="255" actId="478"/>
          <ac:spMkLst>
            <pc:docMk/>
            <pc:sldMk cId="364516204" sldId="257"/>
            <ac:spMk id="2" creationId="{69CBA6DF-3FE5-4479-9B38-F6D6094D3DC8}"/>
          </ac:spMkLst>
        </pc:spChg>
        <pc:spChg chg="del">
          <ac:chgData name="William PENSEC" userId="903597cd3f3235c5" providerId="LiveId" clId="{8104A51E-FBC3-476D-AC19-E8DB3DCDF612}" dt="2021-08-24T09:49:57.372" v="256" actId="478"/>
          <ac:spMkLst>
            <pc:docMk/>
            <pc:sldMk cId="364516204" sldId="257"/>
            <ac:spMk id="3" creationId="{04503BC9-22C8-43B6-B801-5C8AB24CC80A}"/>
          </ac:spMkLst>
        </pc:spChg>
        <pc:spChg chg="add del mod">
          <ac:chgData name="William PENSEC" userId="903597cd3f3235c5" providerId="LiveId" clId="{8104A51E-FBC3-476D-AC19-E8DB3DCDF612}" dt="2021-09-07T20:24:24.563" v="439" actId="478"/>
          <ac:spMkLst>
            <pc:docMk/>
            <pc:sldMk cId="364516204" sldId="257"/>
            <ac:spMk id="44" creationId="{63239E99-879D-4E71-AA8D-0F665B2E4A9D}"/>
          </ac:spMkLst>
        </pc:spChg>
        <pc:spChg chg="add mod">
          <ac:chgData name="William PENSEC" userId="903597cd3f3235c5" providerId="LiveId" clId="{8104A51E-FBC3-476D-AC19-E8DB3DCDF612}" dt="2021-08-24T13:10:14.093" v="424" actId="1076"/>
          <ac:spMkLst>
            <pc:docMk/>
            <pc:sldMk cId="364516204" sldId="257"/>
            <ac:spMk id="45" creationId="{161A51F6-3181-4DE2-ACE9-DB3408D8D0E0}"/>
          </ac:spMkLst>
        </pc:spChg>
        <pc:spChg chg="add mod">
          <ac:chgData name="William PENSEC" userId="903597cd3f3235c5" providerId="LiveId" clId="{8104A51E-FBC3-476D-AC19-E8DB3DCDF612}" dt="2021-08-24T12:57:41.045" v="406" actId="1076"/>
          <ac:spMkLst>
            <pc:docMk/>
            <pc:sldMk cId="364516204" sldId="257"/>
            <ac:spMk id="46" creationId="{B898B20A-7CCC-4B65-826D-FCF6897607EB}"/>
          </ac:spMkLst>
        </pc:spChg>
        <pc:spChg chg="add mod">
          <ac:chgData name="William PENSEC" userId="903597cd3f3235c5" providerId="LiveId" clId="{8104A51E-FBC3-476D-AC19-E8DB3DCDF612}" dt="2021-08-24T12:57:52.885" v="408" actId="1076"/>
          <ac:spMkLst>
            <pc:docMk/>
            <pc:sldMk cId="364516204" sldId="257"/>
            <ac:spMk id="47" creationId="{0D3C2532-FA8B-404A-AA4F-B387EB7FA6D9}"/>
          </ac:spMkLst>
        </pc:spChg>
        <pc:spChg chg="add mod">
          <ac:chgData name="William PENSEC" userId="903597cd3f3235c5" providerId="LiveId" clId="{8104A51E-FBC3-476D-AC19-E8DB3DCDF612}" dt="2021-08-24T12:57:57.029" v="410" actId="1076"/>
          <ac:spMkLst>
            <pc:docMk/>
            <pc:sldMk cId="364516204" sldId="257"/>
            <ac:spMk id="48" creationId="{339C8358-D3D8-48D7-8F94-42FD26C52EB7}"/>
          </ac:spMkLst>
        </pc:spChg>
        <pc:spChg chg="add mod">
          <ac:chgData name="William PENSEC" userId="903597cd3f3235c5" providerId="LiveId" clId="{8104A51E-FBC3-476D-AC19-E8DB3DCDF612}" dt="2021-08-24T12:58:08.390" v="413" actId="1076"/>
          <ac:spMkLst>
            <pc:docMk/>
            <pc:sldMk cId="364516204" sldId="257"/>
            <ac:spMk id="49" creationId="{ED3E1B9B-ACEE-49BD-B171-0A5357DF6349}"/>
          </ac:spMkLst>
        </pc:spChg>
        <pc:spChg chg="add mod">
          <ac:chgData name="William PENSEC" userId="903597cd3f3235c5" providerId="LiveId" clId="{8104A51E-FBC3-476D-AC19-E8DB3DCDF612}" dt="2021-08-24T12:58:16.571" v="419" actId="20577"/>
          <ac:spMkLst>
            <pc:docMk/>
            <pc:sldMk cId="364516204" sldId="257"/>
            <ac:spMk id="50" creationId="{38338CBE-2611-434B-AB5B-5DA3DAEC2523}"/>
          </ac:spMkLst>
        </pc:spChg>
        <pc:graphicFrameChg chg="add mod">
          <ac:chgData name="William PENSEC" userId="903597cd3f3235c5" providerId="LiveId" clId="{8104A51E-FBC3-476D-AC19-E8DB3DCDF612}" dt="2021-08-24T10:40:13.419" v="303" actId="1076"/>
          <ac:graphicFrameMkLst>
            <pc:docMk/>
            <pc:sldMk cId="364516204" sldId="257"/>
            <ac:graphicFrameMk id="4" creationId="{43D6B534-36BC-4125-A256-4C580279C539}"/>
          </ac:graphicFrameMkLst>
        </pc:graphicFrameChg>
        <pc:picChg chg="add mod">
          <ac:chgData name="William PENSEC" userId="903597cd3f3235c5" providerId="LiveId" clId="{8104A51E-FBC3-476D-AC19-E8DB3DCDF612}" dt="2021-08-24T12:37:35.526" v="317" actId="688"/>
          <ac:picMkLst>
            <pc:docMk/>
            <pc:sldMk cId="364516204" sldId="257"/>
            <ac:picMk id="3" creationId="{503252C2-98D6-4744-9C74-FA8460E4F8B6}"/>
          </ac:picMkLst>
        </pc:picChg>
        <pc:picChg chg="add del mod">
          <ac:chgData name="William PENSEC" userId="903597cd3f3235c5" providerId="LiveId" clId="{8104A51E-FBC3-476D-AC19-E8DB3DCDF612}" dt="2021-09-07T20:24:20.528" v="436" actId="478"/>
          <ac:picMkLst>
            <pc:docMk/>
            <pc:sldMk cId="364516204" sldId="257"/>
            <ac:picMk id="5" creationId="{4EC58C3B-E2E8-4F1E-8124-E1328ED60D47}"/>
          </ac:picMkLst>
        </pc:picChg>
        <pc:picChg chg="add mod">
          <ac:chgData name="William PENSEC" userId="903597cd3f3235c5" providerId="LiveId" clId="{8104A51E-FBC3-476D-AC19-E8DB3DCDF612}" dt="2021-08-24T10:40:15.377" v="304" actId="1076"/>
          <ac:picMkLst>
            <pc:docMk/>
            <pc:sldMk cId="364516204" sldId="257"/>
            <ac:picMk id="7" creationId="{3FF79531-AB40-459A-B974-02F39F0EF8CF}"/>
          </ac:picMkLst>
        </pc:picChg>
        <pc:picChg chg="add del mod">
          <ac:chgData name="William PENSEC" userId="903597cd3f3235c5" providerId="LiveId" clId="{8104A51E-FBC3-476D-AC19-E8DB3DCDF612}" dt="2021-08-24T12:37:22.889" v="310" actId="478"/>
          <ac:picMkLst>
            <pc:docMk/>
            <pc:sldMk cId="364516204" sldId="257"/>
            <ac:picMk id="9" creationId="{95814927-2B80-40E4-B0FE-14474706FADE}"/>
          </ac:picMkLst>
        </pc:picChg>
        <pc:picChg chg="add del mod">
          <ac:chgData name="William PENSEC" userId="903597cd3f3235c5" providerId="LiveId" clId="{8104A51E-FBC3-476D-AC19-E8DB3DCDF612}" dt="2021-08-24T12:37:22.889" v="310" actId="478"/>
          <ac:picMkLst>
            <pc:docMk/>
            <pc:sldMk cId="364516204" sldId="257"/>
            <ac:picMk id="10" creationId="{208E8CBA-7E4C-48C1-8867-F53186ED127D}"/>
          </ac:picMkLst>
        </pc:picChg>
        <pc:picChg chg="add del mod">
          <ac:chgData name="William PENSEC" userId="903597cd3f3235c5" providerId="LiveId" clId="{8104A51E-FBC3-476D-AC19-E8DB3DCDF612}" dt="2021-08-24T12:37:22.889" v="310" actId="478"/>
          <ac:picMkLst>
            <pc:docMk/>
            <pc:sldMk cId="364516204" sldId="257"/>
            <ac:picMk id="11" creationId="{82CD4929-4522-4BA5-9A0B-32229F76B567}"/>
          </ac:picMkLst>
        </pc:picChg>
        <pc:picChg chg="add del mod">
          <ac:chgData name="William PENSEC" userId="903597cd3f3235c5" providerId="LiveId" clId="{8104A51E-FBC3-476D-AC19-E8DB3DCDF612}" dt="2021-08-24T12:37:22.889" v="310" actId="478"/>
          <ac:picMkLst>
            <pc:docMk/>
            <pc:sldMk cId="364516204" sldId="257"/>
            <ac:picMk id="12" creationId="{60384D7E-9B70-48B6-815F-424FC308BF2C}"/>
          </ac:picMkLst>
        </pc:picChg>
        <pc:picChg chg="add mod">
          <ac:chgData name="William PENSEC" userId="903597cd3f3235c5" providerId="LiveId" clId="{8104A51E-FBC3-476D-AC19-E8DB3DCDF612}" dt="2021-08-24T12:46:09.324" v="333" actId="1076"/>
          <ac:picMkLst>
            <pc:docMk/>
            <pc:sldMk cId="364516204" sldId="257"/>
            <ac:picMk id="13" creationId="{436B9081-2D8D-4F41-9C2C-127F20B41259}"/>
          </ac:picMkLst>
        </pc:picChg>
        <pc:picChg chg="add mod">
          <ac:chgData name="William PENSEC" userId="903597cd3f3235c5" providerId="LiveId" clId="{8104A51E-FBC3-476D-AC19-E8DB3DCDF612}" dt="2021-08-24T12:39:02.964" v="322" actId="1076"/>
          <ac:picMkLst>
            <pc:docMk/>
            <pc:sldMk cId="364516204" sldId="257"/>
            <ac:picMk id="14" creationId="{F792A49C-0E2D-4EB6-987F-6C1478A4A1FA}"/>
          </ac:picMkLst>
        </pc:picChg>
        <pc:picChg chg="add mod">
          <ac:chgData name="William PENSEC" userId="903597cd3f3235c5" providerId="LiveId" clId="{8104A51E-FBC3-476D-AC19-E8DB3DCDF612}" dt="2021-08-24T12:46:07.013" v="332" actId="1076"/>
          <ac:picMkLst>
            <pc:docMk/>
            <pc:sldMk cId="364516204" sldId="257"/>
            <ac:picMk id="15" creationId="{252FE247-6DAE-427F-8BF0-A3CE2E7F2119}"/>
          </ac:picMkLst>
        </pc:picChg>
        <pc:picChg chg="add mod">
          <ac:chgData name="William PENSEC" userId="903597cd3f3235c5" providerId="LiveId" clId="{8104A51E-FBC3-476D-AC19-E8DB3DCDF612}" dt="2021-08-24T12:46:16.869" v="337" actId="14100"/>
          <ac:picMkLst>
            <pc:docMk/>
            <pc:sldMk cId="364516204" sldId="257"/>
            <ac:picMk id="19" creationId="{ABB41694-F496-4252-A82C-46FA33254570}"/>
          </ac:picMkLst>
        </pc:picChg>
        <pc:cxnChg chg="add mod">
          <ac:chgData name="William PENSEC" userId="903597cd3f3235c5" providerId="LiveId" clId="{8104A51E-FBC3-476D-AC19-E8DB3DCDF612}" dt="2021-08-24T12:45:26.719" v="326" actId="13822"/>
          <ac:cxnSpMkLst>
            <pc:docMk/>
            <pc:sldMk cId="364516204" sldId="257"/>
            <ac:cxnSpMk id="8" creationId="{152D6453-C51D-448E-B0AB-E17F18C29438}"/>
          </ac:cxnSpMkLst>
        </pc:cxnChg>
        <pc:cxnChg chg="add del mod">
          <ac:chgData name="William PENSEC" userId="903597cd3f3235c5" providerId="LiveId" clId="{8104A51E-FBC3-476D-AC19-E8DB3DCDF612}" dt="2021-09-07T20:24:21.504" v="437" actId="478"/>
          <ac:cxnSpMkLst>
            <pc:docMk/>
            <pc:sldMk cId="364516204" sldId="257"/>
            <ac:cxnSpMk id="17" creationId="{0447D1F5-923C-46F5-B883-7445D02DD383}"/>
          </ac:cxnSpMkLst>
        </pc:cxnChg>
        <pc:cxnChg chg="add mod">
          <ac:chgData name="William PENSEC" userId="903597cd3f3235c5" providerId="LiveId" clId="{8104A51E-FBC3-476D-AC19-E8DB3DCDF612}" dt="2021-08-24T13:09:50.150" v="421" actId="692"/>
          <ac:cxnSpMkLst>
            <pc:docMk/>
            <pc:sldMk cId="364516204" sldId="257"/>
            <ac:cxnSpMk id="21" creationId="{ABD905B3-35E2-47C9-8174-69D2EA632962}"/>
          </ac:cxnSpMkLst>
        </pc:cxnChg>
        <pc:cxnChg chg="add del mod">
          <ac:chgData name="William PENSEC" userId="903597cd3f3235c5" providerId="LiveId" clId="{8104A51E-FBC3-476D-AC19-E8DB3DCDF612}" dt="2021-08-24T12:47:20.175" v="351" actId="478"/>
          <ac:cxnSpMkLst>
            <pc:docMk/>
            <pc:sldMk cId="364516204" sldId="257"/>
            <ac:cxnSpMk id="23" creationId="{FC2D3224-BA26-4C05-B5ED-41D3CD401D2A}"/>
          </ac:cxnSpMkLst>
        </pc:cxnChg>
        <pc:cxnChg chg="add del mod">
          <ac:chgData name="William PENSEC" userId="903597cd3f3235c5" providerId="LiveId" clId="{8104A51E-FBC3-476D-AC19-E8DB3DCDF612}" dt="2021-08-24T12:47:19.162" v="350" actId="478"/>
          <ac:cxnSpMkLst>
            <pc:docMk/>
            <pc:sldMk cId="364516204" sldId="257"/>
            <ac:cxnSpMk id="24" creationId="{E8EF37B6-B1A5-46FA-AF93-B022FD26EE82}"/>
          </ac:cxnSpMkLst>
        </pc:cxnChg>
        <pc:cxnChg chg="add del mod">
          <ac:chgData name="William PENSEC" userId="903597cd3f3235c5" providerId="LiveId" clId="{8104A51E-FBC3-476D-AC19-E8DB3DCDF612}" dt="2021-08-24T12:47:20.996" v="352" actId="478"/>
          <ac:cxnSpMkLst>
            <pc:docMk/>
            <pc:sldMk cId="364516204" sldId="257"/>
            <ac:cxnSpMk id="27" creationId="{82987710-BA79-46C8-BDDB-A63D950F1B70}"/>
          </ac:cxnSpMkLst>
        </pc:cxnChg>
        <pc:cxnChg chg="add mod">
          <ac:chgData name="William PENSEC" userId="903597cd3f3235c5" providerId="LiveId" clId="{8104A51E-FBC3-476D-AC19-E8DB3DCDF612}" dt="2021-08-24T12:48:39.886" v="372" actId="14100"/>
          <ac:cxnSpMkLst>
            <pc:docMk/>
            <pc:sldMk cId="364516204" sldId="257"/>
            <ac:cxnSpMk id="30" creationId="{F2DF92FF-97AF-40F4-9AD4-9F4D2285A0C2}"/>
          </ac:cxnSpMkLst>
        </pc:cxnChg>
        <pc:cxnChg chg="add mod">
          <ac:chgData name="William PENSEC" userId="903597cd3f3235c5" providerId="LiveId" clId="{8104A51E-FBC3-476D-AC19-E8DB3DCDF612}" dt="2021-08-24T12:48:14.940" v="368" actId="14100"/>
          <ac:cxnSpMkLst>
            <pc:docMk/>
            <pc:sldMk cId="364516204" sldId="257"/>
            <ac:cxnSpMk id="31" creationId="{291CE522-49A8-47B8-BCB8-6440E1D34476}"/>
          </ac:cxnSpMkLst>
        </pc:cxnChg>
        <pc:cxnChg chg="add mod">
          <ac:chgData name="William PENSEC" userId="903597cd3f3235c5" providerId="LiveId" clId="{8104A51E-FBC3-476D-AC19-E8DB3DCDF612}" dt="2021-08-24T12:48:04.756" v="365" actId="14100"/>
          <ac:cxnSpMkLst>
            <pc:docMk/>
            <pc:sldMk cId="364516204" sldId="257"/>
            <ac:cxnSpMk id="32" creationId="{84A2FC37-47D7-4DEA-A289-720BCF2ADD41}"/>
          </ac:cxnSpMkLst>
        </pc:cxnChg>
        <pc:cxnChg chg="add mod">
          <ac:chgData name="William PENSEC" userId="903597cd3f3235c5" providerId="LiveId" clId="{8104A51E-FBC3-476D-AC19-E8DB3DCDF612}" dt="2021-08-24T12:47:51.204" v="361" actId="14100"/>
          <ac:cxnSpMkLst>
            <pc:docMk/>
            <pc:sldMk cId="364516204" sldId="257"/>
            <ac:cxnSpMk id="33" creationId="{EB56C53A-D873-4695-AF4B-6E477FBB185A}"/>
          </ac:cxnSpMkLst>
        </pc:cxnChg>
      </pc:sldChg>
      <pc:sldChg chg="addSp delSp modSp new mod ord">
        <pc:chgData name="William PENSEC" userId="903597cd3f3235c5" providerId="LiveId" clId="{8104A51E-FBC3-476D-AC19-E8DB3DCDF612}" dt="2021-09-07T19:55:33.249" v="435" actId="478"/>
        <pc:sldMkLst>
          <pc:docMk/>
          <pc:sldMk cId="3033164729" sldId="258"/>
        </pc:sldMkLst>
        <pc:spChg chg="del">
          <ac:chgData name="William PENSEC" userId="903597cd3f3235c5" providerId="LiveId" clId="{8104A51E-FBC3-476D-AC19-E8DB3DCDF612}" dt="2021-09-07T19:55:22.126" v="428" actId="478"/>
          <ac:spMkLst>
            <pc:docMk/>
            <pc:sldMk cId="3033164729" sldId="258"/>
            <ac:spMk id="2" creationId="{D957AB4A-1A50-4C06-879E-D4E5697B0B5A}"/>
          </ac:spMkLst>
        </pc:spChg>
        <pc:spChg chg="del">
          <ac:chgData name="William PENSEC" userId="903597cd3f3235c5" providerId="LiveId" clId="{8104A51E-FBC3-476D-AC19-E8DB3DCDF612}" dt="2021-09-07T19:55:22.943" v="429" actId="478"/>
          <ac:spMkLst>
            <pc:docMk/>
            <pc:sldMk cId="3033164729" sldId="258"/>
            <ac:spMk id="3" creationId="{082A1627-5BDD-411C-9BFB-1D0A3CADA4EF}"/>
          </ac:spMkLst>
        </pc:spChg>
        <pc:spChg chg="add mod">
          <ac:chgData name="William PENSEC" userId="903597cd3f3235c5" providerId="LiveId" clId="{8104A51E-FBC3-476D-AC19-E8DB3DCDF612}" dt="2021-09-07T19:55:24.368" v="430"/>
          <ac:spMkLst>
            <pc:docMk/>
            <pc:sldMk cId="3033164729" sldId="258"/>
            <ac:spMk id="9" creationId="{B767F5F0-6FF7-4F18-A9A1-A44E441576B7}"/>
          </ac:spMkLst>
        </pc:spChg>
        <pc:spChg chg="add mod">
          <ac:chgData name="William PENSEC" userId="903597cd3f3235c5" providerId="LiveId" clId="{8104A51E-FBC3-476D-AC19-E8DB3DCDF612}" dt="2021-09-07T19:55:24.368" v="430"/>
          <ac:spMkLst>
            <pc:docMk/>
            <pc:sldMk cId="3033164729" sldId="258"/>
            <ac:spMk id="10" creationId="{106565B9-25A7-4BD4-BEDB-27409C12C5D5}"/>
          </ac:spMkLst>
        </pc:spChg>
        <pc:spChg chg="add mod">
          <ac:chgData name="William PENSEC" userId="903597cd3f3235c5" providerId="LiveId" clId="{8104A51E-FBC3-476D-AC19-E8DB3DCDF612}" dt="2021-09-07T19:55:24.368" v="430"/>
          <ac:spMkLst>
            <pc:docMk/>
            <pc:sldMk cId="3033164729" sldId="258"/>
            <ac:spMk id="11" creationId="{4C763CD0-C624-4899-AE57-834281F15EED}"/>
          </ac:spMkLst>
        </pc:spChg>
        <pc:spChg chg="add mod">
          <ac:chgData name="William PENSEC" userId="903597cd3f3235c5" providerId="LiveId" clId="{8104A51E-FBC3-476D-AC19-E8DB3DCDF612}" dt="2021-09-07T19:55:24.368" v="430"/>
          <ac:spMkLst>
            <pc:docMk/>
            <pc:sldMk cId="3033164729" sldId="258"/>
            <ac:spMk id="12" creationId="{75F4A0C8-96EF-4BDC-8948-0C5797B201C4}"/>
          </ac:spMkLst>
        </pc:spChg>
        <pc:spChg chg="add del mod">
          <ac:chgData name="William PENSEC" userId="903597cd3f3235c5" providerId="LiveId" clId="{8104A51E-FBC3-476D-AC19-E8DB3DCDF612}" dt="2021-09-07T19:55:30.910" v="433" actId="478"/>
          <ac:spMkLst>
            <pc:docMk/>
            <pc:sldMk cId="3033164729" sldId="258"/>
            <ac:spMk id="13" creationId="{34E0631B-9C73-4101-8BD2-3772B467BB02}"/>
          </ac:spMkLst>
        </pc:spChg>
        <pc:spChg chg="add mod">
          <ac:chgData name="William PENSEC" userId="903597cd3f3235c5" providerId="LiveId" clId="{8104A51E-FBC3-476D-AC19-E8DB3DCDF612}" dt="2021-09-07T19:55:24.368" v="430"/>
          <ac:spMkLst>
            <pc:docMk/>
            <pc:sldMk cId="3033164729" sldId="258"/>
            <ac:spMk id="17" creationId="{43B88E53-EDDB-42FE-AD55-C742CFD317F2}"/>
          </ac:spMkLst>
        </pc:spChg>
        <pc:spChg chg="add del mod">
          <ac:chgData name="William PENSEC" userId="903597cd3f3235c5" providerId="LiveId" clId="{8104A51E-FBC3-476D-AC19-E8DB3DCDF612}" dt="2021-09-07T19:55:32.190" v="434" actId="478"/>
          <ac:spMkLst>
            <pc:docMk/>
            <pc:sldMk cId="3033164729" sldId="258"/>
            <ac:spMk id="19" creationId="{6D65D554-7756-4623-B845-FBB788202C95}"/>
          </ac:spMkLst>
        </pc:spChg>
        <pc:graphicFrameChg chg="add del mod">
          <ac:chgData name="William PENSEC" userId="903597cd3f3235c5" providerId="LiveId" clId="{8104A51E-FBC3-476D-AC19-E8DB3DCDF612}" dt="2021-09-07T19:55:28.113" v="431" actId="478"/>
          <ac:graphicFrameMkLst>
            <pc:docMk/>
            <pc:sldMk cId="3033164729" sldId="258"/>
            <ac:graphicFrameMk id="4" creationId="{609C0F95-D070-4260-AD80-9ECA78692BA1}"/>
          </ac:graphicFrameMkLst>
        </pc:graphicFrameChg>
        <pc:graphicFrameChg chg="add mod">
          <ac:chgData name="William PENSEC" userId="903597cd3f3235c5" providerId="LiveId" clId="{8104A51E-FBC3-476D-AC19-E8DB3DCDF612}" dt="2021-09-07T19:55:24.368" v="430"/>
          <ac:graphicFrameMkLst>
            <pc:docMk/>
            <pc:sldMk cId="3033164729" sldId="258"/>
            <ac:graphicFrameMk id="5" creationId="{CCF5650F-37CC-482B-9F52-83C15995E1E9}"/>
          </ac:graphicFrameMkLst>
        </pc:graphicFrameChg>
        <pc:picChg chg="add mod">
          <ac:chgData name="William PENSEC" userId="903597cd3f3235c5" providerId="LiveId" clId="{8104A51E-FBC3-476D-AC19-E8DB3DCDF612}" dt="2021-09-07T19:55:24.368" v="430"/>
          <ac:picMkLst>
            <pc:docMk/>
            <pc:sldMk cId="3033164729" sldId="258"/>
            <ac:picMk id="6" creationId="{33AEE90C-CD14-461E-B25F-9807D47E77D4}"/>
          </ac:picMkLst>
        </pc:picChg>
        <pc:picChg chg="add mod">
          <ac:chgData name="William PENSEC" userId="903597cd3f3235c5" providerId="LiveId" clId="{8104A51E-FBC3-476D-AC19-E8DB3DCDF612}" dt="2021-09-07T19:55:24.368" v="430"/>
          <ac:picMkLst>
            <pc:docMk/>
            <pc:sldMk cId="3033164729" sldId="258"/>
            <ac:picMk id="7" creationId="{032419F5-FEB0-4550-8E96-B2BFF1D46687}"/>
          </ac:picMkLst>
        </pc:picChg>
        <pc:picChg chg="add mod">
          <ac:chgData name="William PENSEC" userId="903597cd3f3235c5" providerId="LiveId" clId="{8104A51E-FBC3-476D-AC19-E8DB3DCDF612}" dt="2021-09-07T19:55:24.368" v="430"/>
          <ac:picMkLst>
            <pc:docMk/>
            <pc:sldMk cId="3033164729" sldId="258"/>
            <ac:picMk id="8" creationId="{C25C1420-1D71-46B8-88D2-2F23E4C26F92}"/>
          </ac:picMkLst>
        </pc:picChg>
        <pc:cxnChg chg="add mod">
          <ac:chgData name="William PENSEC" userId="903597cd3f3235c5" providerId="LiveId" clId="{8104A51E-FBC3-476D-AC19-E8DB3DCDF612}" dt="2021-09-07T19:55:24.368" v="430"/>
          <ac:cxnSpMkLst>
            <pc:docMk/>
            <pc:sldMk cId="3033164729" sldId="258"/>
            <ac:cxnSpMk id="14" creationId="{831EA176-C3AF-4D2C-8FFE-4B3FE6CBEDD1}"/>
          </ac:cxnSpMkLst>
        </pc:cxnChg>
        <pc:cxnChg chg="add mod">
          <ac:chgData name="William PENSEC" userId="903597cd3f3235c5" providerId="LiveId" clId="{8104A51E-FBC3-476D-AC19-E8DB3DCDF612}" dt="2021-09-07T19:55:24.368" v="430"/>
          <ac:cxnSpMkLst>
            <pc:docMk/>
            <pc:sldMk cId="3033164729" sldId="258"/>
            <ac:cxnSpMk id="15" creationId="{3AF29736-D35C-4F05-B472-D3458AB3A913}"/>
          </ac:cxnSpMkLst>
        </pc:cxnChg>
        <pc:cxnChg chg="add mod">
          <ac:chgData name="William PENSEC" userId="903597cd3f3235c5" providerId="LiveId" clId="{8104A51E-FBC3-476D-AC19-E8DB3DCDF612}" dt="2021-09-07T19:55:24.368" v="430"/>
          <ac:cxnSpMkLst>
            <pc:docMk/>
            <pc:sldMk cId="3033164729" sldId="258"/>
            <ac:cxnSpMk id="16" creationId="{54A57629-87BF-4382-A9AE-8F86119F3B0A}"/>
          </ac:cxnSpMkLst>
        </pc:cxnChg>
        <pc:cxnChg chg="add del mod">
          <ac:chgData name="William PENSEC" userId="903597cd3f3235c5" providerId="LiveId" clId="{8104A51E-FBC3-476D-AC19-E8DB3DCDF612}" dt="2021-09-07T19:55:33.249" v="435" actId="478"/>
          <ac:cxnSpMkLst>
            <pc:docMk/>
            <pc:sldMk cId="3033164729" sldId="258"/>
            <ac:cxnSpMk id="18" creationId="{15409E9E-52D5-40CF-98E8-48AA9187CB6A}"/>
          </ac:cxnSpMkLst>
        </pc:cxnChg>
      </pc:sldChg>
      <pc:sldChg chg="addSp delSp modSp new mod">
        <pc:chgData name="William PENSEC" userId="903597cd3f3235c5" providerId="LiveId" clId="{8104A51E-FBC3-476D-AC19-E8DB3DCDF612}" dt="2021-09-07T23:11:11.225" v="550" actId="313"/>
        <pc:sldMkLst>
          <pc:docMk/>
          <pc:sldMk cId="159555211" sldId="259"/>
        </pc:sldMkLst>
        <pc:spChg chg="del">
          <ac:chgData name="William PENSEC" userId="903597cd3f3235c5" providerId="LiveId" clId="{8104A51E-FBC3-476D-AC19-E8DB3DCDF612}" dt="2021-09-07T20:49:12.826" v="442" actId="478"/>
          <ac:spMkLst>
            <pc:docMk/>
            <pc:sldMk cId="159555211" sldId="259"/>
            <ac:spMk id="2" creationId="{B6953989-4BC0-44E3-855D-6C76C25C74E4}"/>
          </ac:spMkLst>
        </pc:spChg>
        <pc:spChg chg="del">
          <ac:chgData name="William PENSEC" userId="903597cd3f3235c5" providerId="LiveId" clId="{8104A51E-FBC3-476D-AC19-E8DB3DCDF612}" dt="2021-09-07T20:49:10.968" v="441" actId="478"/>
          <ac:spMkLst>
            <pc:docMk/>
            <pc:sldMk cId="159555211" sldId="259"/>
            <ac:spMk id="3" creationId="{D57666FB-F24E-4E81-BDD3-3567EAF6725F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9" creationId="{5E27CA2B-08A9-467B-AE06-F532B9EA1C77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10" creationId="{8723F4A8-C181-47A3-86A9-7111E5C7BCB0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11" creationId="{7625C806-249A-4832-BB45-5D81637278AD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12" creationId="{DD1D70C6-A6FD-4DE3-B21E-2F2425C895A4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13" creationId="{BCC97335-40F4-42FD-827E-B0DD85E002AC}"/>
          </ac:spMkLst>
        </pc:spChg>
        <pc:spChg chg="add mod">
          <ac:chgData name="William PENSEC" userId="903597cd3f3235c5" providerId="LiveId" clId="{8104A51E-FBC3-476D-AC19-E8DB3DCDF612}" dt="2021-09-07T20:49:21.266" v="443"/>
          <ac:spMkLst>
            <pc:docMk/>
            <pc:sldMk cId="159555211" sldId="259"/>
            <ac:spMk id="17" creationId="{D2253DFC-800A-4C1D-A18E-9C5A8062D51A}"/>
          </ac:spMkLst>
        </pc:spChg>
        <pc:spChg chg="add mod">
          <ac:chgData name="William PENSEC" userId="903597cd3f3235c5" providerId="LiveId" clId="{8104A51E-FBC3-476D-AC19-E8DB3DCDF612}" dt="2021-09-07T23:11:11.225" v="550" actId="313"/>
          <ac:spMkLst>
            <pc:docMk/>
            <pc:sldMk cId="159555211" sldId="259"/>
            <ac:spMk id="19" creationId="{6139EB43-AEFD-4694-A523-258BAC18C350}"/>
          </ac:spMkLst>
        </pc:spChg>
        <pc:spChg chg="add mod">
          <ac:chgData name="William PENSEC" userId="903597cd3f3235c5" providerId="LiveId" clId="{8104A51E-FBC3-476D-AC19-E8DB3DCDF612}" dt="2021-09-07T21:09:10.006" v="510" actId="1076"/>
          <ac:spMkLst>
            <pc:docMk/>
            <pc:sldMk cId="159555211" sldId="259"/>
            <ac:spMk id="54" creationId="{A6550935-1E42-40B5-B77A-8FA2E59914B1}"/>
          </ac:spMkLst>
        </pc:spChg>
        <pc:spChg chg="add mod">
          <ac:chgData name="William PENSEC" userId="903597cd3f3235c5" providerId="LiveId" clId="{8104A51E-FBC3-476D-AC19-E8DB3DCDF612}" dt="2021-09-07T21:09:06.102" v="509" actId="1076"/>
          <ac:spMkLst>
            <pc:docMk/>
            <pc:sldMk cId="159555211" sldId="259"/>
            <ac:spMk id="55" creationId="{FDE3EA8C-ABEA-41E0-B5BD-63E8748706F6}"/>
          </ac:spMkLst>
        </pc:spChg>
        <pc:spChg chg="add mod">
          <ac:chgData name="William PENSEC" userId="903597cd3f3235c5" providerId="LiveId" clId="{8104A51E-FBC3-476D-AC19-E8DB3DCDF612}" dt="2021-09-07T21:09:16.072" v="513" actId="1076"/>
          <ac:spMkLst>
            <pc:docMk/>
            <pc:sldMk cId="159555211" sldId="259"/>
            <ac:spMk id="58" creationId="{1E214089-E310-4C1E-92DB-12FA4761B189}"/>
          </ac:spMkLst>
        </pc:spChg>
        <pc:spChg chg="add mod">
          <ac:chgData name="William PENSEC" userId="903597cd3f3235c5" providerId="LiveId" clId="{8104A51E-FBC3-476D-AC19-E8DB3DCDF612}" dt="2021-09-07T21:09:18.856" v="515" actId="1076"/>
          <ac:spMkLst>
            <pc:docMk/>
            <pc:sldMk cId="159555211" sldId="259"/>
            <ac:spMk id="59" creationId="{73742EB9-274D-47D5-AD01-B5FD1BE88891}"/>
          </ac:spMkLst>
        </pc:spChg>
        <pc:spChg chg="add mod">
          <ac:chgData name="William PENSEC" userId="903597cd3f3235c5" providerId="LiveId" clId="{8104A51E-FBC3-476D-AC19-E8DB3DCDF612}" dt="2021-09-07T21:09:55.610" v="523" actId="255"/>
          <ac:spMkLst>
            <pc:docMk/>
            <pc:sldMk cId="159555211" sldId="259"/>
            <ac:spMk id="60" creationId="{9200E912-D82A-40BA-81E4-F9B9B7C68AB7}"/>
          </ac:spMkLst>
        </pc:spChg>
        <pc:spChg chg="add mod">
          <ac:chgData name="William PENSEC" userId="903597cd3f3235c5" providerId="LiveId" clId="{8104A51E-FBC3-476D-AC19-E8DB3DCDF612}" dt="2021-09-07T21:10:03.316" v="528" actId="20577"/>
          <ac:spMkLst>
            <pc:docMk/>
            <pc:sldMk cId="159555211" sldId="259"/>
            <ac:spMk id="61" creationId="{B52E1FD4-10FD-4118-9D86-5B020E3F3743}"/>
          </ac:spMkLst>
        </pc:spChg>
        <pc:graphicFrameChg chg="add mod">
          <ac:chgData name="William PENSEC" userId="903597cd3f3235c5" providerId="LiveId" clId="{8104A51E-FBC3-476D-AC19-E8DB3DCDF612}" dt="2021-09-07T20:49:21.266" v="443"/>
          <ac:graphicFrameMkLst>
            <pc:docMk/>
            <pc:sldMk cId="159555211" sldId="259"/>
            <ac:graphicFrameMk id="4" creationId="{BE647D5A-6C91-4641-BAD9-CA4BCEA73274}"/>
          </ac:graphicFrameMkLst>
        </pc:graphicFrameChg>
        <pc:graphicFrameChg chg="add mod">
          <ac:chgData name="William PENSEC" userId="903597cd3f3235c5" providerId="LiveId" clId="{8104A51E-FBC3-476D-AC19-E8DB3DCDF612}" dt="2021-09-07T20:49:21.266" v="443"/>
          <ac:graphicFrameMkLst>
            <pc:docMk/>
            <pc:sldMk cId="159555211" sldId="259"/>
            <ac:graphicFrameMk id="5" creationId="{5391B3AE-5E5C-4A19-A204-81AF818EAC8E}"/>
          </ac:graphicFrameMkLst>
        </pc:graphicFrameChg>
        <pc:picChg chg="add mod">
          <ac:chgData name="William PENSEC" userId="903597cd3f3235c5" providerId="LiveId" clId="{8104A51E-FBC3-476D-AC19-E8DB3DCDF612}" dt="2021-09-07T20:49:21.266" v="443"/>
          <ac:picMkLst>
            <pc:docMk/>
            <pc:sldMk cId="159555211" sldId="259"/>
            <ac:picMk id="6" creationId="{0D5717C2-DF28-48C7-A052-1C37600DFAE3}"/>
          </ac:picMkLst>
        </pc:picChg>
        <pc:picChg chg="add mod">
          <ac:chgData name="William PENSEC" userId="903597cd3f3235c5" providerId="LiveId" clId="{8104A51E-FBC3-476D-AC19-E8DB3DCDF612}" dt="2021-09-07T20:49:21.266" v="443"/>
          <ac:picMkLst>
            <pc:docMk/>
            <pc:sldMk cId="159555211" sldId="259"/>
            <ac:picMk id="7" creationId="{F329C0BE-E39C-4227-8A45-080ABB9B05FD}"/>
          </ac:picMkLst>
        </pc:picChg>
        <pc:picChg chg="add mod">
          <ac:chgData name="William PENSEC" userId="903597cd3f3235c5" providerId="LiveId" clId="{8104A51E-FBC3-476D-AC19-E8DB3DCDF612}" dt="2021-09-07T20:49:21.266" v="443"/>
          <ac:picMkLst>
            <pc:docMk/>
            <pc:sldMk cId="159555211" sldId="259"/>
            <ac:picMk id="8" creationId="{7ABE1DEA-D204-4B78-8A5D-53E049F5FA80}"/>
          </ac:picMkLst>
        </pc:picChg>
        <pc:picChg chg="add mod">
          <ac:chgData name="William PENSEC" userId="903597cd3f3235c5" providerId="LiveId" clId="{8104A51E-FBC3-476D-AC19-E8DB3DCDF612}" dt="2021-09-07T20:50:03.975" v="454" actId="1076"/>
          <ac:picMkLst>
            <pc:docMk/>
            <pc:sldMk cId="159555211" sldId="259"/>
            <ac:picMk id="20" creationId="{9B5773BA-ECF1-4E7A-9792-5C68771497F0}"/>
          </ac:picMkLst>
        </pc:picChg>
        <pc:picChg chg="add mod">
          <ac:chgData name="William PENSEC" userId="903597cd3f3235c5" providerId="LiveId" clId="{8104A51E-FBC3-476D-AC19-E8DB3DCDF612}" dt="2021-09-07T21:06:07.111" v="464" actId="1076"/>
          <ac:picMkLst>
            <pc:docMk/>
            <pc:sldMk cId="159555211" sldId="259"/>
            <ac:picMk id="21" creationId="{25EE9575-2807-4B62-B012-8209252019A8}"/>
          </ac:picMkLst>
        </pc:picChg>
        <pc:picChg chg="add mod">
          <ac:chgData name="William PENSEC" userId="903597cd3f3235c5" providerId="LiveId" clId="{8104A51E-FBC3-476D-AC19-E8DB3DCDF612}" dt="2021-09-07T20:50:09.664" v="456" actId="1076"/>
          <ac:picMkLst>
            <pc:docMk/>
            <pc:sldMk cId="159555211" sldId="259"/>
            <ac:picMk id="22" creationId="{47784684-28BB-40C6-9F5B-B3F56C349F39}"/>
          </ac:picMkLst>
        </pc:picChg>
        <pc:picChg chg="add mod">
          <ac:chgData name="William PENSEC" userId="903597cd3f3235c5" providerId="LiveId" clId="{8104A51E-FBC3-476D-AC19-E8DB3DCDF612}" dt="2021-09-07T21:07:38.903" v="491" actId="1076"/>
          <ac:picMkLst>
            <pc:docMk/>
            <pc:sldMk cId="159555211" sldId="259"/>
            <ac:picMk id="23" creationId="{D2EDC048-58E3-42A5-9DFA-FB831B33E01A}"/>
          </ac:picMkLst>
        </pc:picChg>
        <pc:picChg chg="add mod">
          <ac:chgData name="William PENSEC" userId="903597cd3f3235c5" providerId="LiveId" clId="{8104A51E-FBC3-476D-AC19-E8DB3DCDF612}" dt="2021-09-07T21:08:11.335" v="498" actId="1076"/>
          <ac:picMkLst>
            <pc:docMk/>
            <pc:sldMk cId="159555211" sldId="259"/>
            <ac:picMk id="24" creationId="{847EF429-509A-4841-87BD-FC22397CE49A}"/>
          </ac:picMkLst>
        </pc:picChg>
        <pc:picChg chg="add mod">
          <ac:chgData name="William PENSEC" userId="903597cd3f3235c5" providerId="LiveId" clId="{8104A51E-FBC3-476D-AC19-E8DB3DCDF612}" dt="2021-09-07T20:50:13.487" v="460" actId="1076"/>
          <ac:picMkLst>
            <pc:docMk/>
            <pc:sldMk cId="159555211" sldId="259"/>
            <ac:picMk id="25" creationId="{37D32983-FE56-454B-ABA4-11F16857FDD9}"/>
          </ac:picMkLst>
        </pc:picChg>
        <pc:cxnChg chg="add mod">
          <ac:chgData name="William PENSEC" userId="903597cd3f3235c5" providerId="LiveId" clId="{8104A51E-FBC3-476D-AC19-E8DB3DCDF612}" dt="2021-09-07T20:49:21.266" v="443"/>
          <ac:cxnSpMkLst>
            <pc:docMk/>
            <pc:sldMk cId="159555211" sldId="259"/>
            <ac:cxnSpMk id="14" creationId="{B339B217-3F79-431B-8973-083789587390}"/>
          </ac:cxnSpMkLst>
        </pc:cxnChg>
        <pc:cxnChg chg="add mod">
          <ac:chgData name="William PENSEC" userId="903597cd3f3235c5" providerId="LiveId" clId="{8104A51E-FBC3-476D-AC19-E8DB3DCDF612}" dt="2021-09-07T20:49:21.266" v="443"/>
          <ac:cxnSpMkLst>
            <pc:docMk/>
            <pc:sldMk cId="159555211" sldId="259"/>
            <ac:cxnSpMk id="15" creationId="{9FE4E811-C1F2-43F8-A0CA-40214D99FF32}"/>
          </ac:cxnSpMkLst>
        </pc:cxnChg>
        <pc:cxnChg chg="add mod">
          <ac:chgData name="William PENSEC" userId="903597cd3f3235c5" providerId="LiveId" clId="{8104A51E-FBC3-476D-AC19-E8DB3DCDF612}" dt="2021-09-07T20:49:21.266" v="443"/>
          <ac:cxnSpMkLst>
            <pc:docMk/>
            <pc:sldMk cId="159555211" sldId="259"/>
            <ac:cxnSpMk id="16" creationId="{0CBBDEF8-036B-4B6C-B00A-A2536CD3AF94}"/>
          </ac:cxnSpMkLst>
        </pc:cxnChg>
        <pc:cxnChg chg="add mod">
          <ac:chgData name="William PENSEC" userId="903597cd3f3235c5" providerId="LiveId" clId="{8104A51E-FBC3-476D-AC19-E8DB3DCDF612}" dt="2021-09-07T21:11:09.660" v="536" actId="17032"/>
          <ac:cxnSpMkLst>
            <pc:docMk/>
            <pc:sldMk cId="159555211" sldId="259"/>
            <ac:cxnSpMk id="18" creationId="{3D4C5E19-CD14-442E-8260-453714376A63}"/>
          </ac:cxnSpMkLst>
        </pc:cxnChg>
        <pc:cxnChg chg="add mod">
          <ac:chgData name="William PENSEC" userId="903597cd3f3235c5" providerId="LiveId" clId="{8104A51E-FBC3-476D-AC19-E8DB3DCDF612}" dt="2021-09-07T21:10:52.948" v="534" actId="17032"/>
          <ac:cxnSpMkLst>
            <pc:docMk/>
            <pc:sldMk cId="159555211" sldId="259"/>
            <ac:cxnSpMk id="27" creationId="{F2634BEB-C5C8-4215-9C5E-D1AFF1099C4D}"/>
          </ac:cxnSpMkLst>
        </pc:cxnChg>
        <pc:cxnChg chg="add mod">
          <ac:chgData name="William PENSEC" userId="903597cd3f3235c5" providerId="LiveId" clId="{8104A51E-FBC3-476D-AC19-E8DB3DCDF612}" dt="2021-09-07T21:10:58.728" v="535" actId="17032"/>
          <ac:cxnSpMkLst>
            <pc:docMk/>
            <pc:sldMk cId="159555211" sldId="259"/>
            <ac:cxnSpMk id="30" creationId="{18B6A711-C149-4817-B009-18764DBE5789}"/>
          </ac:cxnSpMkLst>
        </pc:cxnChg>
        <pc:cxnChg chg="add del mod">
          <ac:chgData name="William PENSEC" userId="903597cd3f3235c5" providerId="LiveId" clId="{8104A51E-FBC3-476D-AC19-E8DB3DCDF612}" dt="2021-09-07T21:06:31.695" v="471" actId="478"/>
          <ac:cxnSpMkLst>
            <pc:docMk/>
            <pc:sldMk cId="159555211" sldId="259"/>
            <ac:cxnSpMk id="31" creationId="{4B3A9773-F93E-485E-8D93-A75C2BA98754}"/>
          </ac:cxnSpMkLst>
        </pc:cxnChg>
        <pc:cxnChg chg="add mod">
          <ac:chgData name="William PENSEC" userId="903597cd3f3235c5" providerId="LiveId" clId="{8104A51E-FBC3-476D-AC19-E8DB3DCDF612}" dt="2021-09-07T21:50:14.216" v="547" actId="14100"/>
          <ac:cxnSpMkLst>
            <pc:docMk/>
            <pc:sldMk cId="159555211" sldId="259"/>
            <ac:cxnSpMk id="34" creationId="{FD471D85-2BC2-4AAA-B531-74A8FA4F0E2C}"/>
          </ac:cxnSpMkLst>
        </pc:cxnChg>
        <pc:cxnChg chg="add mod">
          <ac:chgData name="William PENSEC" userId="903597cd3f3235c5" providerId="LiveId" clId="{8104A51E-FBC3-476D-AC19-E8DB3DCDF612}" dt="2021-09-07T21:50:16.496" v="548" actId="14100"/>
          <ac:cxnSpMkLst>
            <pc:docMk/>
            <pc:sldMk cId="159555211" sldId="259"/>
            <ac:cxnSpMk id="35" creationId="{25F42C4C-919F-4CFC-A4AA-BFCCE252EF5D}"/>
          </ac:cxnSpMkLst>
        </pc:cxnChg>
        <pc:cxnChg chg="add mod">
          <ac:chgData name="William PENSEC" userId="903597cd3f3235c5" providerId="LiveId" clId="{8104A51E-FBC3-476D-AC19-E8DB3DCDF612}" dt="2021-09-07T21:36:05.848" v="546" actId="14100"/>
          <ac:cxnSpMkLst>
            <pc:docMk/>
            <pc:sldMk cId="159555211" sldId="259"/>
            <ac:cxnSpMk id="36" creationId="{D46ADE0F-E2DB-4A11-80D5-6302EB0380E1}"/>
          </ac:cxnSpMkLst>
        </pc:cxnChg>
        <pc:cxnChg chg="add mod">
          <ac:chgData name="William PENSEC" userId="903597cd3f3235c5" providerId="LiveId" clId="{8104A51E-FBC3-476D-AC19-E8DB3DCDF612}" dt="2021-09-07T21:35:59.071" v="544" actId="14100"/>
          <ac:cxnSpMkLst>
            <pc:docMk/>
            <pc:sldMk cId="159555211" sldId="259"/>
            <ac:cxnSpMk id="37" creationId="{483A6EC6-5D3D-44B3-BE47-9E17ACFAA09A}"/>
          </ac:cxnSpMkLst>
        </pc:cxn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8-24T11:49:34.524" idx="1">
    <p:pos x="7530" y="26"/>
    <p:text>Architecture Générale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8-24T11:50:01.272" idx="2">
    <p:pos x="10" y="10"/>
    <p:text>Architecture Drone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svg>
</file>

<file path=ppt/media/image4.png>
</file>

<file path=ppt/media/image5.svg>
</file>

<file path=ppt/media/image6.jpg>
</file>

<file path=ppt/media/image7.png>
</file>

<file path=ppt/media/image8.png>
</file>

<file path=ppt/media/image9.jp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23AE8B-1B40-4944-9CF7-2405BC820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D602C2-4EF4-4C64-8E89-EFB4998D5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ACD30A-F46F-452F-9778-D751FA4A8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289504-7A56-4F5C-9673-4A619D2C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6D7DCC-16BF-4373-9813-FB197F335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4385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945B4-670C-45E9-AE6B-0A643B8D1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DC5AB4A-72CE-4291-95F1-B9B31174C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3DB2E2-16DA-4106-9507-59D7296AF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4F24FC-767F-4AAC-BA0F-D1485F71A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D763FD-0A05-45F2-B972-98242130F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7778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B1E081-90AA-4DE7-8136-3AC530283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32AE887-EE26-4364-9B1A-35B11C0679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8B60E6-0BAA-4F70-BFB2-A7941C687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D2FCB7-F895-4A78-A85F-DAD5EAE28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EA721-AE9F-4B55-85AA-CD6DEF012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382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76BF9-DD1F-427D-9F84-A3A4B5BCC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12C054-710B-43EB-86A6-BD7212E8A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ECCBEB-8B99-49DA-AE12-2AC8AE5E3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9D1CF8F-57A3-457D-8C0D-B7023A376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844837-BDC9-41AE-9D2F-280C5BB93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33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1F9296-97A3-4764-B126-9786A60EB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327F45-0EAF-414B-A9AC-F8173A72F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987E05-B53B-4FB5-94B5-3EDB17012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911BFD-ED01-49F6-8A08-F379AB44C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54BDB9-94CF-4511-98A8-4CE69F669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312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32B3FC-DFB4-4649-AC7F-CAFF44B25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9C5348-84A9-49DE-80C5-01233B6DF7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BE4DC0F-4B79-41C5-A118-BE81C6DFC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7606F7-087B-4276-947F-FAEC878FC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23DF875-BB3A-4504-A4FF-CC689F9A1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C7D6B8-65DB-4CBE-9608-C15772893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79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DED88B-0A5B-46E5-9A4E-909C7BC9A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88790E-1805-4537-B62B-6934BC140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75D264-E3DC-4472-B754-09647B354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6DB58D-B7B4-4254-BC6E-D74DCE7EAC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2EC5DEF-9F23-48E0-BDBD-EAD0D8688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ACF864-8757-4AF7-916C-C1F70307F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B677636-C9D8-4E18-A6A9-7B0A75EC4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FDCD19E-904C-4C7A-B0BF-047A22917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6402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520A0-EED2-418C-A177-C37D32F0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0F770B4-F719-4C45-9DCE-59790B971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719D84-1353-4B64-892B-D9E36703E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DD236DA-6304-41B5-BF32-6B4AB1B91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261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A2D2ECA-C84D-4891-A6FE-FCFCDEDCD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3589455-F2B4-4D48-B1E0-5165A253E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C9A023-8FBE-473E-8D42-0B6CCCF82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044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53E3BF-9A66-48BB-985C-D2AF5D71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55EFBC-39D1-47F0-B68D-46EE732F0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EEC364B-DFD8-4A19-9195-EF2814489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36426B-B1EE-4629-A75F-95077FE7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977FE1-11C5-4E11-9475-F8943E5E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7B7C514-BB48-47F2-B9B4-E1F16E87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9132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442E9D-5B3B-49F2-8D39-7F7FCB50D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8D001ED-E8D1-420B-B7EE-F714A55FE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A4E78F-D45B-447C-BD08-457873B7D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9DEDFF6-EACF-416A-BD97-C9C01636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712E71-8AA6-46AF-80EB-F898890A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7D07C8-7B72-4F1F-92AE-9169E3858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15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F0E9D72-AEA8-4386-95AA-45B9FA82F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AB4CFE-61C1-42C3-9353-D3E22142F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557B4B-409B-4EA0-9D65-359297F2A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81B22-28D3-4F5B-8C03-595C14D16F87}" type="datetimeFigureOut">
              <a:rPr lang="fr-FR" smtClean="0"/>
              <a:t>08/09/2021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5AEE21-94D4-40ED-BA2E-F2430E771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4ECAFB-E537-4EC0-B07F-A8BBF84BE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D18DE-F9F3-498C-AC13-527DF5EAA1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540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3.sv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comments" Target="../comments/comment1.xml"/><Relationship Id="rId5" Type="http://schemas.openxmlformats.org/officeDocument/2006/relationships/image" Target="../media/image1.png"/><Relationship Id="rId10" Type="http://schemas.openxmlformats.org/officeDocument/2006/relationships/image" Target="../media/image6.jpg"/><Relationship Id="rId4" Type="http://schemas.microsoft.com/office/2017/06/relationships/model3d" Target="../media/model3d1.glb"/><Relationship Id="rId9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3.svg"/><Relationship Id="rId12" Type="http://schemas.openxmlformats.org/officeDocument/2006/relationships/image" Target="../media/image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9.jpg"/><Relationship Id="rId5" Type="http://schemas.openxmlformats.org/officeDocument/2006/relationships/image" Target="../media/image1.png"/><Relationship Id="rId10" Type="http://schemas.openxmlformats.org/officeDocument/2006/relationships/image" Target="../media/image6.jpg"/><Relationship Id="rId4" Type="http://schemas.microsoft.com/office/2017/06/relationships/model3d" Target="../media/model3d1.glb"/><Relationship Id="rId9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èle 3D 4" descr="Ordinateur de bureau">
                <a:extLst>
                  <a:ext uri="{FF2B5EF4-FFF2-40B4-BE49-F238E27FC236}">
                    <a16:creationId xmlns:a16="http://schemas.microsoft.com/office/drawing/2014/main" id="{CCF5650F-37CC-482B-9F52-83C15995E1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8483023"/>
                  </p:ext>
                </p:extLst>
              </p:nvPr>
            </p:nvGraphicFramePr>
            <p:xfrm>
              <a:off x="1419515" y="3088180"/>
              <a:ext cx="2440440" cy="135914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40440" cy="1359143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5" ay="-1261414" az="-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960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èle 3D 4" descr="Ordinateur de bureau">
                <a:extLst>
                  <a:ext uri="{FF2B5EF4-FFF2-40B4-BE49-F238E27FC236}">
                    <a16:creationId xmlns:a16="http://schemas.microsoft.com/office/drawing/2014/main" id="{CCF5650F-37CC-482B-9F52-83C15995E1E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9515" y="3088180"/>
                <a:ext cx="2440440" cy="1359143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Graphique 5" descr="Engrenages avec un remplissage uni">
            <a:extLst>
              <a:ext uri="{FF2B5EF4-FFF2-40B4-BE49-F238E27FC236}">
                <a16:creationId xmlns:a16="http://schemas.microsoft.com/office/drawing/2014/main" id="{33AEE90C-CD14-461E-B25F-9807D47E77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2734" y="1745979"/>
            <a:ext cx="914400" cy="914400"/>
          </a:xfrm>
          <a:prstGeom prst="rect">
            <a:avLst/>
          </a:prstGeom>
        </p:spPr>
      </p:pic>
      <p:pic>
        <p:nvPicPr>
          <p:cNvPr id="7" name="Graphique 6" descr="Base de données avec un remplissage uni">
            <a:extLst>
              <a:ext uri="{FF2B5EF4-FFF2-40B4-BE49-F238E27FC236}">
                <a16:creationId xmlns:a16="http://schemas.microsoft.com/office/drawing/2014/main" id="{032419F5-FEB0-4550-8E96-B2BFF1D466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8843" y="5057498"/>
            <a:ext cx="914400" cy="914400"/>
          </a:xfrm>
          <a:prstGeom prst="rect">
            <a:avLst/>
          </a:prstGeom>
        </p:spPr>
      </p:pic>
      <p:pic>
        <p:nvPicPr>
          <p:cNvPr id="8" name="Image 7" descr="Une image contenant intérieur, encombré, fraise&#10;&#10;Description générée automatiquement">
            <a:extLst>
              <a:ext uri="{FF2B5EF4-FFF2-40B4-BE49-F238E27FC236}">
                <a16:creationId xmlns:a16="http://schemas.microsoft.com/office/drawing/2014/main" id="{C25C1420-1D71-46B8-88D2-2F23E4C26F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573" y="174222"/>
            <a:ext cx="4948946" cy="372471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767F5F0-6FF7-4F18-A9A1-A44E441576B7}"/>
              </a:ext>
            </a:extLst>
          </p:cNvPr>
          <p:cNvSpPr txBox="1"/>
          <p:nvPr/>
        </p:nvSpPr>
        <p:spPr>
          <a:xfrm>
            <a:off x="76900" y="1480293"/>
            <a:ext cx="1689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Application Java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06565B9-25A7-4BD4-BEDB-27409C12C5D5}"/>
              </a:ext>
            </a:extLst>
          </p:cNvPr>
          <p:cNvSpPr txBox="1"/>
          <p:nvPr/>
        </p:nvSpPr>
        <p:spPr>
          <a:xfrm>
            <a:off x="76900" y="6051890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Base de données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C763CD0-C624-4899-AE57-834281F15EED}"/>
              </a:ext>
            </a:extLst>
          </p:cNvPr>
          <p:cNvSpPr txBox="1"/>
          <p:nvPr/>
        </p:nvSpPr>
        <p:spPr>
          <a:xfrm>
            <a:off x="1766722" y="4447323"/>
            <a:ext cx="180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Ordinateur Client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5F4A0C8-96EF-4BDC-8948-0C5797B201C4}"/>
              </a:ext>
            </a:extLst>
          </p:cNvPr>
          <p:cNvSpPr txBox="1"/>
          <p:nvPr/>
        </p:nvSpPr>
        <p:spPr>
          <a:xfrm>
            <a:off x="7854591" y="3898934"/>
            <a:ext cx="22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Plateforme Schneider</a:t>
            </a:r>
          </a:p>
          <a:p>
            <a:pPr algn="ctr"/>
            <a:r>
              <a:rPr lang="fr-FR" dirty="0"/>
              <a:t>Serveur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31EA176-C3AF-4D2C-8FFE-4B3FE6CBEDD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59934" y="2660379"/>
            <a:ext cx="759581" cy="1067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3AF29736-D35C-4F05-B472-D3458AB3A913}"/>
              </a:ext>
            </a:extLst>
          </p:cNvPr>
          <p:cNvCxnSpPr>
            <a:stCxn id="7" idx="0"/>
          </p:cNvCxnSpPr>
          <p:nvPr/>
        </p:nvCxnSpPr>
        <p:spPr>
          <a:xfrm flipV="1">
            <a:off x="726043" y="3687759"/>
            <a:ext cx="693472" cy="13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4A57629-87BF-4382-A9AE-8F86119F3B0A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59934" y="2660379"/>
            <a:ext cx="66109" cy="23971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lèche : double flèche horizontale 16">
            <a:extLst>
              <a:ext uri="{FF2B5EF4-FFF2-40B4-BE49-F238E27FC236}">
                <a16:creationId xmlns:a16="http://schemas.microsoft.com/office/drawing/2014/main" id="{43B88E53-EDDB-42FE-AD55-C742CFD317F2}"/>
              </a:ext>
            </a:extLst>
          </p:cNvPr>
          <p:cNvSpPr/>
          <p:nvPr/>
        </p:nvSpPr>
        <p:spPr>
          <a:xfrm>
            <a:off x="3689833" y="3244334"/>
            <a:ext cx="2376942" cy="3693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Modbus TCP/IP</a:t>
            </a:r>
          </a:p>
        </p:txBody>
      </p:sp>
    </p:spTree>
    <p:extLst>
      <p:ext uri="{BB962C8B-B14F-4D97-AF65-F5344CB8AC3E}">
        <p14:creationId xmlns:p14="http://schemas.microsoft.com/office/powerpoint/2010/main" val="303316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èle 3D 5" descr="Drone vidéo">
                <a:extLst>
                  <a:ext uri="{FF2B5EF4-FFF2-40B4-BE49-F238E27FC236}">
                    <a16:creationId xmlns:a16="http://schemas.microsoft.com/office/drawing/2014/main" id="{0ED92AF9-A80A-4351-81E2-00E5FAEEA7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2361816"/>
                  </p:ext>
                </p:extLst>
              </p:nvPr>
            </p:nvGraphicFramePr>
            <p:xfrm>
              <a:off x="4878304" y="5341063"/>
              <a:ext cx="2287525" cy="12472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87525" cy="1247233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82199" ay="119250" az="548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824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èle 3D 5" descr="Drone vidéo">
                <a:extLst>
                  <a:ext uri="{FF2B5EF4-FFF2-40B4-BE49-F238E27FC236}">
                    <a16:creationId xmlns:a16="http://schemas.microsoft.com/office/drawing/2014/main" id="{0ED92AF9-A80A-4351-81E2-00E5FAEEA7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8304" y="5341063"/>
                <a:ext cx="2287525" cy="1247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èle 3D 6" descr="Ordinateur de bureau">
                <a:extLst>
                  <a:ext uri="{FF2B5EF4-FFF2-40B4-BE49-F238E27FC236}">
                    <a16:creationId xmlns:a16="http://schemas.microsoft.com/office/drawing/2014/main" id="{DF6BF07E-5AA7-4DCD-84D4-DC32CBE94D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41833800"/>
                  </p:ext>
                </p:extLst>
              </p:nvPr>
            </p:nvGraphicFramePr>
            <p:xfrm>
              <a:off x="1419515" y="3088180"/>
              <a:ext cx="2440440" cy="135914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440440" cy="1359143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5" ay="-1261414" az="-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960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èle 3D 6" descr="Ordinateur de bureau">
                <a:extLst>
                  <a:ext uri="{FF2B5EF4-FFF2-40B4-BE49-F238E27FC236}">
                    <a16:creationId xmlns:a16="http://schemas.microsoft.com/office/drawing/2014/main" id="{DF6BF07E-5AA7-4DCD-84D4-DC32CBE94D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9515" y="3088180"/>
                <a:ext cx="2440440" cy="1359143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Graphique 8" descr="Engrenages avec un remplissage uni">
            <a:extLst>
              <a:ext uri="{FF2B5EF4-FFF2-40B4-BE49-F238E27FC236}">
                <a16:creationId xmlns:a16="http://schemas.microsoft.com/office/drawing/2014/main" id="{861F387C-E1BB-4763-99A2-58D9E3D240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734" y="1745979"/>
            <a:ext cx="914400" cy="914400"/>
          </a:xfrm>
          <a:prstGeom prst="rect">
            <a:avLst/>
          </a:prstGeom>
        </p:spPr>
      </p:pic>
      <p:pic>
        <p:nvPicPr>
          <p:cNvPr id="11" name="Graphique 10" descr="Base de données avec un remplissage uni">
            <a:extLst>
              <a:ext uri="{FF2B5EF4-FFF2-40B4-BE49-F238E27FC236}">
                <a16:creationId xmlns:a16="http://schemas.microsoft.com/office/drawing/2014/main" id="{BA2EB5B3-F088-4B16-8C54-2C20E4E271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8843" y="5057498"/>
            <a:ext cx="914400" cy="914400"/>
          </a:xfrm>
          <a:prstGeom prst="rect">
            <a:avLst/>
          </a:prstGeom>
        </p:spPr>
      </p:pic>
      <p:pic>
        <p:nvPicPr>
          <p:cNvPr id="13" name="Image 12" descr="Une image contenant intérieur, encombré, fraise&#10;&#10;Description générée automatiquement">
            <a:extLst>
              <a:ext uri="{FF2B5EF4-FFF2-40B4-BE49-F238E27FC236}">
                <a16:creationId xmlns:a16="http://schemas.microsoft.com/office/drawing/2014/main" id="{2FD0D5B1-B0F3-45EA-A52B-A403302D3E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573" y="174222"/>
            <a:ext cx="4948946" cy="3724712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A10226E3-9C81-4F10-A83A-40371E7994D2}"/>
              </a:ext>
            </a:extLst>
          </p:cNvPr>
          <p:cNvSpPr txBox="1"/>
          <p:nvPr/>
        </p:nvSpPr>
        <p:spPr>
          <a:xfrm>
            <a:off x="76900" y="1480293"/>
            <a:ext cx="1689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Application Java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AA1B49E-BD0E-4898-BD0F-5833BFFF4C5C}"/>
              </a:ext>
            </a:extLst>
          </p:cNvPr>
          <p:cNvSpPr txBox="1"/>
          <p:nvPr/>
        </p:nvSpPr>
        <p:spPr>
          <a:xfrm>
            <a:off x="76900" y="6051890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Base de données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B6B7308-561F-4A3A-B224-588A257D1A55}"/>
              </a:ext>
            </a:extLst>
          </p:cNvPr>
          <p:cNvSpPr txBox="1"/>
          <p:nvPr/>
        </p:nvSpPr>
        <p:spPr>
          <a:xfrm>
            <a:off x="1766722" y="4447323"/>
            <a:ext cx="180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Ordinateur Client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D1745E3-C696-47BB-9B95-974018CEC0D9}"/>
              </a:ext>
            </a:extLst>
          </p:cNvPr>
          <p:cNvSpPr txBox="1"/>
          <p:nvPr/>
        </p:nvSpPr>
        <p:spPr>
          <a:xfrm>
            <a:off x="7854591" y="3898934"/>
            <a:ext cx="22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Plateforme Schneider</a:t>
            </a:r>
          </a:p>
          <a:p>
            <a:pPr algn="ctr"/>
            <a:r>
              <a:rPr lang="fr-FR" dirty="0"/>
              <a:t>Serveur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D373B1D-9463-4AF4-863E-1B37516DA770}"/>
              </a:ext>
            </a:extLst>
          </p:cNvPr>
          <p:cNvSpPr txBox="1"/>
          <p:nvPr/>
        </p:nvSpPr>
        <p:spPr>
          <a:xfrm>
            <a:off x="7230317" y="5780014"/>
            <a:ext cx="3454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Drone avec caméra et Raspberry Pi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FF425407-CABB-41EB-A002-B4494F19ED21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59934" y="2660379"/>
            <a:ext cx="759581" cy="1067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5AD53C61-4769-4379-BDB8-CD441712087C}"/>
              </a:ext>
            </a:extLst>
          </p:cNvPr>
          <p:cNvCxnSpPr>
            <a:stCxn id="11" idx="0"/>
          </p:cNvCxnSpPr>
          <p:nvPr/>
        </p:nvCxnSpPr>
        <p:spPr>
          <a:xfrm flipV="1">
            <a:off x="726043" y="3687759"/>
            <a:ext cx="693472" cy="13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F5C3CD03-A365-4BC6-B741-3131AEBBE56F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659934" y="2660379"/>
            <a:ext cx="66109" cy="23971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Flèche : double flèche horizontale 24">
            <a:extLst>
              <a:ext uri="{FF2B5EF4-FFF2-40B4-BE49-F238E27FC236}">
                <a16:creationId xmlns:a16="http://schemas.microsoft.com/office/drawing/2014/main" id="{DDA6C549-AF78-4BC8-82A5-DD3CC96EB96E}"/>
              </a:ext>
            </a:extLst>
          </p:cNvPr>
          <p:cNvSpPr/>
          <p:nvPr/>
        </p:nvSpPr>
        <p:spPr>
          <a:xfrm>
            <a:off x="3689833" y="3244334"/>
            <a:ext cx="2376942" cy="3693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Modbus TCP/IP</a:t>
            </a:r>
          </a:p>
        </p:txBody>
      </p: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B2F9BB08-4817-4C75-8C4D-4D24DBA8F444}"/>
              </a:ext>
            </a:extLst>
          </p:cNvPr>
          <p:cNvCxnSpPr>
            <a:cxnSpLocks/>
            <a:endCxn id="11" idx="3"/>
          </p:cNvCxnSpPr>
          <p:nvPr/>
        </p:nvCxnSpPr>
        <p:spPr>
          <a:xfrm rot="10800000">
            <a:off x="1183243" y="5514699"/>
            <a:ext cx="3766262" cy="3699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E05B245D-14E0-4677-AF79-BF7E2A0F0D64}"/>
              </a:ext>
            </a:extLst>
          </p:cNvPr>
          <p:cNvSpPr txBox="1"/>
          <p:nvPr/>
        </p:nvSpPr>
        <p:spPr>
          <a:xfrm>
            <a:off x="3046383" y="551502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Wi-Fi</a:t>
            </a:r>
          </a:p>
        </p:txBody>
      </p:sp>
    </p:spTree>
    <p:extLst>
      <p:ext uri="{BB962C8B-B14F-4D97-AF65-F5344CB8AC3E}">
        <p14:creationId xmlns:p14="http://schemas.microsoft.com/office/powerpoint/2010/main" val="342613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èle 3D 3" descr="Drone vidéo">
                <a:extLst>
                  <a:ext uri="{FF2B5EF4-FFF2-40B4-BE49-F238E27FC236}">
                    <a16:creationId xmlns:a16="http://schemas.microsoft.com/office/drawing/2014/main" id="{43D6B534-36BC-4125-A256-4C580279C5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5748214"/>
                  </p:ext>
                </p:extLst>
              </p:nvPr>
            </p:nvGraphicFramePr>
            <p:xfrm>
              <a:off x="4232352" y="2726716"/>
              <a:ext cx="2287525" cy="12472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87525" cy="1247233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82199" ay="119250" az="548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824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èle 3D 3" descr="Drone vidéo">
                <a:extLst>
                  <a:ext uri="{FF2B5EF4-FFF2-40B4-BE49-F238E27FC236}">
                    <a16:creationId xmlns:a16="http://schemas.microsoft.com/office/drawing/2014/main" id="{43D6B534-36BC-4125-A256-4C580279C5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32352" y="2726716"/>
                <a:ext cx="2287525" cy="1247233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Image 6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3FF79531-AB40-459A-B974-02F39F0EF8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486" y="1057232"/>
            <a:ext cx="1709197" cy="1058460"/>
          </a:xfrm>
          <a:prstGeom prst="rect">
            <a:avLst/>
          </a:prstGeom>
        </p:spPr>
      </p:pic>
      <p:pic>
        <p:nvPicPr>
          <p:cNvPr id="3" name="Image 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503252C2-98D6-4744-9C74-FA8460E4F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8651" y="660442"/>
            <a:ext cx="1631485" cy="926020"/>
          </a:xfrm>
          <a:prstGeom prst="rect">
            <a:avLst/>
          </a:prstGeom>
        </p:spPr>
      </p:pic>
      <p:pic>
        <p:nvPicPr>
          <p:cNvPr id="13" name="Image 1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436B9081-2D8D-4F41-9C2C-127F20B41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47731" y="5193295"/>
            <a:ext cx="1631485" cy="926020"/>
          </a:xfrm>
          <a:prstGeom prst="rect">
            <a:avLst/>
          </a:prstGeom>
        </p:spPr>
      </p:pic>
      <p:pic>
        <p:nvPicPr>
          <p:cNvPr id="14" name="Image 1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F792A49C-0E2D-4EB6-987F-6C1478A4A1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8651" y="5193295"/>
            <a:ext cx="1631485" cy="926020"/>
          </a:xfrm>
          <a:prstGeom prst="rect">
            <a:avLst/>
          </a:prstGeom>
        </p:spPr>
      </p:pic>
      <p:pic>
        <p:nvPicPr>
          <p:cNvPr id="15" name="Image 1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252FE247-6DAE-427F-8BF0-A3CE2E7F21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47730" y="660441"/>
            <a:ext cx="1631485" cy="92602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52D6453-C51D-448E-B0AB-E17F18C29438}"/>
              </a:ext>
            </a:extLst>
          </p:cNvPr>
          <p:cNvCxnSpPr>
            <a:stCxn id="7" idx="2"/>
          </p:cNvCxnSpPr>
          <p:nvPr/>
        </p:nvCxnSpPr>
        <p:spPr>
          <a:xfrm flipH="1">
            <a:off x="5376114" y="2115692"/>
            <a:ext cx="441971" cy="611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ABB41694-F496-4252-A82C-46FA332545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669434" y="2338915"/>
            <a:ext cx="1216781" cy="690637"/>
          </a:xfrm>
          <a:prstGeom prst="rect">
            <a:avLst/>
          </a:prstGeom>
        </p:spPr>
      </p:pic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ABD905B3-35E2-47C9-8174-69D2EA632962}"/>
              </a:ext>
            </a:extLst>
          </p:cNvPr>
          <p:cNvCxnSpPr>
            <a:stCxn id="19" idx="3"/>
            <a:endCxn id="7" idx="3"/>
          </p:cNvCxnSpPr>
          <p:nvPr/>
        </p:nvCxnSpPr>
        <p:spPr>
          <a:xfrm flipH="1" flipV="1">
            <a:off x="6672683" y="1586462"/>
            <a:ext cx="605142" cy="48938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Connecteur : en angle 29">
            <a:extLst>
              <a:ext uri="{FF2B5EF4-FFF2-40B4-BE49-F238E27FC236}">
                <a16:creationId xmlns:a16="http://schemas.microsoft.com/office/drawing/2014/main" id="{F2DF92FF-97AF-40F4-9AD4-9F4D2285A0C2}"/>
              </a:ext>
            </a:extLst>
          </p:cNvPr>
          <p:cNvCxnSpPr>
            <a:cxnSpLocks/>
          </p:cNvCxnSpPr>
          <p:nvPr/>
        </p:nvCxnSpPr>
        <p:spPr>
          <a:xfrm>
            <a:off x="1685703" y="470890"/>
            <a:ext cx="5580235" cy="1598840"/>
          </a:xfrm>
          <a:prstGeom prst="bentConnector3">
            <a:avLst>
              <a:gd name="adj1" fmla="val 99911"/>
            </a:avLst>
          </a:prstGeom>
          <a:ln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Connecteur : en angle 30">
            <a:extLst>
              <a:ext uri="{FF2B5EF4-FFF2-40B4-BE49-F238E27FC236}">
                <a16:creationId xmlns:a16="http://schemas.microsoft.com/office/drawing/2014/main" id="{291CE522-49A8-47B8-BCB8-6440E1D34476}"/>
              </a:ext>
            </a:extLst>
          </p:cNvPr>
          <p:cNvCxnSpPr>
            <a:cxnSpLocks/>
            <a:endCxn id="15" idx="0"/>
          </p:cNvCxnSpPr>
          <p:nvPr/>
        </p:nvCxnSpPr>
        <p:spPr>
          <a:xfrm flipV="1">
            <a:off x="7631442" y="1123451"/>
            <a:ext cx="1969021" cy="129775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2" name="Connecteur : en angle 31">
            <a:extLst>
              <a:ext uri="{FF2B5EF4-FFF2-40B4-BE49-F238E27FC236}">
                <a16:creationId xmlns:a16="http://schemas.microsoft.com/office/drawing/2014/main" id="{84A2FC37-47D7-4DEA-A289-720BCF2ADD41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7634298" y="3137483"/>
            <a:ext cx="2429176" cy="170308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EB56C53A-D873-4695-AF4B-6E477FBB185A}"/>
              </a:ext>
            </a:extLst>
          </p:cNvPr>
          <p:cNvCxnSpPr>
            <a:cxnSpLocks/>
            <a:stCxn id="14" idx="2"/>
            <a:endCxn id="19" idx="1"/>
          </p:cNvCxnSpPr>
          <p:nvPr/>
        </p:nvCxnSpPr>
        <p:spPr>
          <a:xfrm flipV="1">
            <a:off x="1677404" y="3292624"/>
            <a:ext cx="5600421" cy="2363681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161A51F6-3181-4DE2-ACE9-DB3408D8D0E0}"/>
              </a:ext>
            </a:extLst>
          </p:cNvPr>
          <p:cNvSpPr txBox="1"/>
          <p:nvPr/>
        </p:nvSpPr>
        <p:spPr>
          <a:xfrm>
            <a:off x="2349573" y="463799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UWB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B898B20A-7CCC-4B65-826D-FCF6897607EB}"/>
              </a:ext>
            </a:extLst>
          </p:cNvPr>
          <p:cNvSpPr txBox="1"/>
          <p:nvPr/>
        </p:nvSpPr>
        <p:spPr>
          <a:xfrm>
            <a:off x="3692396" y="5271538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UWB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0D3C2532-FA8B-404A-AA4F-B387EB7FA6D9}"/>
              </a:ext>
            </a:extLst>
          </p:cNvPr>
          <p:cNvSpPr txBox="1"/>
          <p:nvPr/>
        </p:nvSpPr>
        <p:spPr>
          <a:xfrm>
            <a:off x="10063472" y="4105132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UWB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339C8358-D3D8-48D7-8F94-42FD26C52EB7}"/>
              </a:ext>
            </a:extLst>
          </p:cNvPr>
          <p:cNvSpPr txBox="1"/>
          <p:nvPr/>
        </p:nvSpPr>
        <p:spPr>
          <a:xfrm>
            <a:off x="8517705" y="81300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UWB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ED3E1B9B-ACEE-49BD-B171-0A5357DF6349}"/>
              </a:ext>
            </a:extLst>
          </p:cNvPr>
          <p:cNvSpPr txBox="1"/>
          <p:nvPr/>
        </p:nvSpPr>
        <p:spPr>
          <a:xfrm>
            <a:off x="6499959" y="1746360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UWB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38338CBE-2611-434B-AB5B-5DA3DAEC2523}"/>
              </a:ext>
            </a:extLst>
          </p:cNvPr>
          <p:cNvSpPr txBox="1"/>
          <p:nvPr/>
        </p:nvSpPr>
        <p:spPr>
          <a:xfrm>
            <a:off x="4837444" y="2278055"/>
            <a:ext cx="695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UART</a:t>
            </a:r>
          </a:p>
        </p:txBody>
      </p:sp>
    </p:spTree>
    <p:extLst>
      <p:ext uri="{BB962C8B-B14F-4D97-AF65-F5344CB8AC3E}">
        <p14:creationId xmlns:p14="http://schemas.microsoft.com/office/powerpoint/2010/main" val="364516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èle 3D 3" descr="Drone vidéo">
                <a:extLst>
                  <a:ext uri="{FF2B5EF4-FFF2-40B4-BE49-F238E27FC236}">
                    <a16:creationId xmlns:a16="http://schemas.microsoft.com/office/drawing/2014/main" id="{BE647D5A-6C91-4641-BAD9-CA4BCEA732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3200586"/>
                  </p:ext>
                </p:extLst>
              </p:nvPr>
            </p:nvGraphicFramePr>
            <p:xfrm>
              <a:off x="4878304" y="5341063"/>
              <a:ext cx="2287525" cy="12472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87525" cy="1247233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82199" ay="119250" az="548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824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èle 3D 3" descr="Drone vidéo">
                <a:extLst>
                  <a:ext uri="{FF2B5EF4-FFF2-40B4-BE49-F238E27FC236}">
                    <a16:creationId xmlns:a16="http://schemas.microsoft.com/office/drawing/2014/main" id="{BE647D5A-6C91-4641-BAD9-CA4BCEA732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8304" y="5341063"/>
                <a:ext cx="2287525" cy="1247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èle 3D 4" descr="Ordinateur de bureau">
                <a:extLst>
                  <a:ext uri="{FF2B5EF4-FFF2-40B4-BE49-F238E27FC236}">
                    <a16:creationId xmlns:a16="http://schemas.microsoft.com/office/drawing/2014/main" id="{5391B3AE-5E5C-4A19-A204-81AF818EAC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9637179"/>
                  </p:ext>
                </p:extLst>
              </p:nvPr>
            </p:nvGraphicFramePr>
            <p:xfrm>
              <a:off x="1419515" y="3088180"/>
              <a:ext cx="2440440" cy="135914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440440" cy="1359143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5" ay="-1261414" az="-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960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èle 3D 4" descr="Ordinateur de bureau">
                <a:extLst>
                  <a:ext uri="{FF2B5EF4-FFF2-40B4-BE49-F238E27FC236}">
                    <a16:creationId xmlns:a16="http://schemas.microsoft.com/office/drawing/2014/main" id="{5391B3AE-5E5C-4A19-A204-81AF818EAC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9515" y="3088180"/>
                <a:ext cx="2440440" cy="1359143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Graphique 5" descr="Engrenages avec un remplissage uni">
            <a:extLst>
              <a:ext uri="{FF2B5EF4-FFF2-40B4-BE49-F238E27FC236}">
                <a16:creationId xmlns:a16="http://schemas.microsoft.com/office/drawing/2014/main" id="{0D5717C2-DF28-48C7-A052-1C37600DFA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734" y="1745979"/>
            <a:ext cx="914400" cy="914400"/>
          </a:xfrm>
          <a:prstGeom prst="rect">
            <a:avLst/>
          </a:prstGeom>
        </p:spPr>
      </p:pic>
      <p:pic>
        <p:nvPicPr>
          <p:cNvPr id="7" name="Graphique 6" descr="Base de données avec un remplissage uni">
            <a:extLst>
              <a:ext uri="{FF2B5EF4-FFF2-40B4-BE49-F238E27FC236}">
                <a16:creationId xmlns:a16="http://schemas.microsoft.com/office/drawing/2014/main" id="{F329C0BE-E39C-4227-8A45-080ABB9B05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8843" y="5057498"/>
            <a:ext cx="914400" cy="914400"/>
          </a:xfrm>
          <a:prstGeom prst="rect">
            <a:avLst/>
          </a:prstGeom>
        </p:spPr>
      </p:pic>
      <p:pic>
        <p:nvPicPr>
          <p:cNvPr id="8" name="Image 7" descr="Une image contenant intérieur, encombré, fraise&#10;&#10;Description générée automatiquement">
            <a:extLst>
              <a:ext uri="{FF2B5EF4-FFF2-40B4-BE49-F238E27FC236}">
                <a16:creationId xmlns:a16="http://schemas.microsoft.com/office/drawing/2014/main" id="{7ABE1DEA-D204-4B78-8A5D-53E049F5FA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573" y="174222"/>
            <a:ext cx="4948946" cy="372471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E27CA2B-08A9-467B-AE06-F532B9EA1C77}"/>
              </a:ext>
            </a:extLst>
          </p:cNvPr>
          <p:cNvSpPr txBox="1"/>
          <p:nvPr/>
        </p:nvSpPr>
        <p:spPr>
          <a:xfrm>
            <a:off x="76900" y="1480293"/>
            <a:ext cx="1689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Application Java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723F4A8-C181-47A3-86A9-7111E5C7BCB0}"/>
              </a:ext>
            </a:extLst>
          </p:cNvPr>
          <p:cNvSpPr txBox="1"/>
          <p:nvPr/>
        </p:nvSpPr>
        <p:spPr>
          <a:xfrm>
            <a:off x="76900" y="6051890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Base de données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625C806-249A-4832-BB45-5D81637278AD}"/>
              </a:ext>
            </a:extLst>
          </p:cNvPr>
          <p:cNvSpPr txBox="1"/>
          <p:nvPr/>
        </p:nvSpPr>
        <p:spPr>
          <a:xfrm>
            <a:off x="1766722" y="4447323"/>
            <a:ext cx="180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Ordinateur Client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D1D70C6-A6FD-4DE3-B21E-2F2425C895A4}"/>
              </a:ext>
            </a:extLst>
          </p:cNvPr>
          <p:cNvSpPr txBox="1"/>
          <p:nvPr/>
        </p:nvSpPr>
        <p:spPr>
          <a:xfrm>
            <a:off x="7854591" y="3898934"/>
            <a:ext cx="22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Plateforme Schneider</a:t>
            </a:r>
          </a:p>
          <a:p>
            <a:pPr algn="ctr"/>
            <a:r>
              <a:rPr lang="fr-FR" dirty="0"/>
              <a:t>Serveur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CC97335-40F4-42FD-827E-B0DD85E002AC}"/>
              </a:ext>
            </a:extLst>
          </p:cNvPr>
          <p:cNvSpPr txBox="1"/>
          <p:nvPr/>
        </p:nvSpPr>
        <p:spPr>
          <a:xfrm>
            <a:off x="7230317" y="5780014"/>
            <a:ext cx="3454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Drone avec caméra et Raspberry Pi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B339B217-3F79-431B-8973-08378958739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59934" y="2660379"/>
            <a:ext cx="759581" cy="1067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9FE4E811-C1F2-43F8-A0CA-40214D99FF32}"/>
              </a:ext>
            </a:extLst>
          </p:cNvPr>
          <p:cNvCxnSpPr>
            <a:stCxn id="7" idx="0"/>
          </p:cNvCxnSpPr>
          <p:nvPr/>
        </p:nvCxnSpPr>
        <p:spPr>
          <a:xfrm flipV="1">
            <a:off x="726043" y="3687759"/>
            <a:ext cx="693472" cy="13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0CBBDEF8-036B-4B6C-B00A-A2536CD3AF94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659934" y="2660379"/>
            <a:ext cx="66109" cy="23971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lèche : double flèche horizontale 16">
            <a:extLst>
              <a:ext uri="{FF2B5EF4-FFF2-40B4-BE49-F238E27FC236}">
                <a16:creationId xmlns:a16="http://schemas.microsoft.com/office/drawing/2014/main" id="{D2253DFC-800A-4C1D-A18E-9C5A8062D51A}"/>
              </a:ext>
            </a:extLst>
          </p:cNvPr>
          <p:cNvSpPr/>
          <p:nvPr/>
        </p:nvSpPr>
        <p:spPr>
          <a:xfrm>
            <a:off x="3689833" y="3244334"/>
            <a:ext cx="2376942" cy="3693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Modbus TCP/IP</a:t>
            </a:r>
          </a:p>
        </p:txBody>
      </p:sp>
      <p:cxnSp>
        <p:nvCxnSpPr>
          <p:cNvPr id="18" name="Connecteur : en angle 17">
            <a:extLst>
              <a:ext uri="{FF2B5EF4-FFF2-40B4-BE49-F238E27FC236}">
                <a16:creationId xmlns:a16="http://schemas.microsoft.com/office/drawing/2014/main" id="{3D4C5E19-CD14-442E-8260-453714376A63}"/>
              </a:ext>
            </a:extLst>
          </p:cNvPr>
          <p:cNvCxnSpPr>
            <a:cxnSpLocks/>
            <a:endCxn id="7" idx="3"/>
          </p:cNvCxnSpPr>
          <p:nvPr/>
        </p:nvCxnSpPr>
        <p:spPr>
          <a:xfrm rot="10800000">
            <a:off x="1183243" y="5514699"/>
            <a:ext cx="3766262" cy="369989"/>
          </a:xfrm>
          <a:prstGeom prst="bentConnector3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139EB43-AEFD-4694-A523-258BAC18C350}"/>
              </a:ext>
            </a:extLst>
          </p:cNvPr>
          <p:cNvSpPr txBox="1"/>
          <p:nvPr/>
        </p:nvSpPr>
        <p:spPr>
          <a:xfrm>
            <a:off x="3046383" y="551502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Wi-Fi</a:t>
            </a:r>
          </a:p>
        </p:txBody>
      </p:sp>
      <p:pic>
        <p:nvPicPr>
          <p:cNvPr id="20" name="Image 19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9B5773BA-ECF1-4E7A-9792-5C68771497F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74100" y="4694047"/>
            <a:ext cx="512434" cy="290854"/>
          </a:xfrm>
          <a:prstGeom prst="rect">
            <a:avLst/>
          </a:prstGeom>
        </p:spPr>
      </p:pic>
      <p:pic>
        <p:nvPicPr>
          <p:cNvPr id="21" name="Image 20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25EE9575-2807-4B62-B012-8209252019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796" y="4447323"/>
            <a:ext cx="951155" cy="589025"/>
          </a:xfrm>
          <a:prstGeom prst="rect">
            <a:avLst/>
          </a:prstGeom>
        </p:spPr>
      </p:pic>
      <p:pic>
        <p:nvPicPr>
          <p:cNvPr id="22" name="Image 21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47784684-28BB-40C6-9F5B-B3F56C349F3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14163" y="4437829"/>
            <a:ext cx="512434" cy="290854"/>
          </a:xfrm>
          <a:prstGeom prst="rect">
            <a:avLst/>
          </a:prstGeom>
        </p:spPr>
      </p:pic>
      <p:pic>
        <p:nvPicPr>
          <p:cNvPr id="23" name="Image 22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D2EDC048-58E3-42A5-9DFA-FB831B33E01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55217" y="5378370"/>
            <a:ext cx="512434" cy="290854"/>
          </a:xfrm>
          <a:prstGeom prst="rect">
            <a:avLst/>
          </a:prstGeom>
        </p:spPr>
      </p:pic>
      <p:pic>
        <p:nvPicPr>
          <p:cNvPr id="24" name="Image 23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847EF429-509A-4841-87BD-FC22397CE4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144574" y="5381501"/>
            <a:ext cx="512434" cy="290854"/>
          </a:xfrm>
          <a:prstGeom prst="rect">
            <a:avLst/>
          </a:prstGeom>
        </p:spPr>
      </p:pic>
      <p:pic>
        <p:nvPicPr>
          <p:cNvPr id="25" name="Image 24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37D32983-FE56-454B-ABA4-11F16857FD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120456" y="5348430"/>
            <a:ext cx="512434" cy="290854"/>
          </a:xfrm>
          <a:prstGeom prst="rect">
            <a:avLst/>
          </a:prstGeom>
        </p:spPr>
      </p:pic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F2634BEB-C5C8-4215-9C5E-D1AFF1099C4D}"/>
              </a:ext>
            </a:extLst>
          </p:cNvPr>
          <p:cNvCxnSpPr>
            <a:cxnSpLocks/>
            <a:stCxn id="21" idx="2"/>
            <a:endCxn id="4" idx="0"/>
          </p:cNvCxnSpPr>
          <p:nvPr/>
        </p:nvCxnSpPr>
        <p:spPr>
          <a:xfrm>
            <a:off x="5725374" y="5036348"/>
            <a:ext cx="296693" cy="304715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18B6A711-C149-4817-B009-18764DBE5789}"/>
              </a:ext>
            </a:extLst>
          </p:cNvPr>
          <p:cNvCxnSpPr>
            <a:stCxn id="21" idx="3"/>
            <a:endCxn id="20" idx="0"/>
          </p:cNvCxnSpPr>
          <p:nvPr/>
        </p:nvCxnSpPr>
        <p:spPr>
          <a:xfrm>
            <a:off x="6200951" y="4741836"/>
            <a:ext cx="883939" cy="97638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FD471D85-2BC2-4AAA-B531-74A8FA4F0E2C}"/>
              </a:ext>
            </a:extLst>
          </p:cNvPr>
          <p:cNvCxnSpPr>
            <a:cxnSpLocks/>
            <a:stCxn id="20" idx="2"/>
            <a:endCxn id="24" idx="0"/>
          </p:cNvCxnSpPr>
          <p:nvPr/>
        </p:nvCxnSpPr>
        <p:spPr>
          <a:xfrm>
            <a:off x="7375744" y="4839474"/>
            <a:ext cx="1879620" cy="687454"/>
          </a:xfrm>
          <a:prstGeom prst="bentConnector3">
            <a:avLst>
              <a:gd name="adj1" fmla="val 69638"/>
            </a:avLst>
          </a:prstGeom>
          <a:ln w="9525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25F42C4C-919F-4CFC-A4AA-BFCCE252EF5D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>
            <a:off x="7375744" y="4839474"/>
            <a:ext cx="790263" cy="684323"/>
          </a:xfrm>
          <a:prstGeom prst="bentConnector3">
            <a:avLst>
              <a:gd name="adj1" fmla="val 42569"/>
            </a:avLst>
          </a:prstGeom>
          <a:ln w="9525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Connecteur : en angle 35">
            <a:extLst>
              <a:ext uri="{FF2B5EF4-FFF2-40B4-BE49-F238E27FC236}">
                <a16:creationId xmlns:a16="http://schemas.microsoft.com/office/drawing/2014/main" id="{D46ADE0F-E2DB-4A11-80D5-6302EB0380E1}"/>
              </a:ext>
            </a:extLst>
          </p:cNvPr>
          <p:cNvCxnSpPr>
            <a:cxnSpLocks/>
            <a:stCxn id="20" idx="2"/>
            <a:endCxn id="22" idx="0"/>
          </p:cNvCxnSpPr>
          <p:nvPr/>
        </p:nvCxnSpPr>
        <p:spPr>
          <a:xfrm flipV="1">
            <a:off x="7375744" y="4583256"/>
            <a:ext cx="3849209" cy="256218"/>
          </a:xfrm>
          <a:prstGeom prst="bentConnector3">
            <a:avLst>
              <a:gd name="adj1" fmla="val 64384"/>
            </a:avLst>
          </a:prstGeom>
          <a:ln w="9525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Connecteur : en angle 36">
            <a:extLst>
              <a:ext uri="{FF2B5EF4-FFF2-40B4-BE49-F238E27FC236}">
                <a16:creationId xmlns:a16="http://schemas.microsoft.com/office/drawing/2014/main" id="{483A6EC6-5D3D-44B3-BE47-9E17ACFAA09A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7375744" y="4839474"/>
            <a:ext cx="3887353" cy="654382"/>
          </a:xfrm>
          <a:prstGeom prst="bentConnector3">
            <a:avLst>
              <a:gd name="adj1" fmla="val 64027"/>
            </a:avLst>
          </a:prstGeom>
          <a:ln w="9525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A6550935-1E42-40B5-B77A-8FA2E59914B1}"/>
              </a:ext>
            </a:extLst>
          </p:cNvPr>
          <p:cNvSpPr txBox="1"/>
          <p:nvPr/>
        </p:nvSpPr>
        <p:spPr>
          <a:xfrm>
            <a:off x="8715690" y="5267579"/>
            <a:ext cx="611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UWB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FDE3EA8C-ABEA-41E0-B5BD-63E8748706F6}"/>
              </a:ext>
            </a:extLst>
          </p:cNvPr>
          <p:cNvSpPr txBox="1"/>
          <p:nvPr/>
        </p:nvSpPr>
        <p:spPr>
          <a:xfrm>
            <a:off x="7635227" y="5258400"/>
            <a:ext cx="611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UWB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1E214089-E310-4C1E-92DB-12FA4761B189}"/>
              </a:ext>
            </a:extLst>
          </p:cNvPr>
          <p:cNvSpPr txBox="1"/>
          <p:nvPr/>
        </p:nvSpPr>
        <p:spPr>
          <a:xfrm>
            <a:off x="10258665" y="5211441"/>
            <a:ext cx="611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UWB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73742EB9-274D-47D5-AD01-B5FD1BE88891}"/>
              </a:ext>
            </a:extLst>
          </p:cNvPr>
          <p:cNvSpPr txBox="1"/>
          <p:nvPr/>
        </p:nvSpPr>
        <p:spPr>
          <a:xfrm>
            <a:off x="10319517" y="4322449"/>
            <a:ext cx="611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UWB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9200E912-D82A-40BA-81E4-F9B9B7C68AB7}"/>
              </a:ext>
            </a:extLst>
          </p:cNvPr>
          <p:cNvSpPr txBox="1"/>
          <p:nvPr/>
        </p:nvSpPr>
        <p:spPr>
          <a:xfrm>
            <a:off x="5873720" y="5095691"/>
            <a:ext cx="6398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UART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52E1FD4-10FD-4118-9D86-5B020E3F3743}"/>
              </a:ext>
            </a:extLst>
          </p:cNvPr>
          <p:cNvSpPr txBox="1"/>
          <p:nvPr/>
        </p:nvSpPr>
        <p:spPr>
          <a:xfrm>
            <a:off x="6249188" y="4500919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USB</a:t>
            </a:r>
          </a:p>
        </p:txBody>
      </p:sp>
    </p:spTree>
    <p:extLst>
      <p:ext uri="{BB962C8B-B14F-4D97-AF65-F5344CB8AC3E}">
        <p14:creationId xmlns:p14="http://schemas.microsoft.com/office/powerpoint/2010/main" val="15955521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68</Words>
  <Application>Microsoft Office PowerPoint</Application>
  <PresentationFormat>Grand écran</PresentationFormat>
  <Paragraphs>34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William PENSEC</dc:creator>
  <cp:lastModifiedBy>William PENSEC</cp:lastModifiedBy>
  <cp:revision>1</cp:revision>
  <dcterms:created xsi:type="dcterms:W3CDTF">2021-08-24T09:05:21Z</dcterms:created>
  <dcterms:modified xsi:type="dcterms:W3CDTF">2021-09-07T23:11:12Z</dcterms:modified>
</cp:coreProperties>
</file>

<file path=docProps/thumbnail.jpeg>
</file>